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3" r:id="rId3"/>
    <p:sldId id="257" r:id="rId4"/>
    <p:sldId id="267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7B9DE2-25A2-6224-6645-76C3F5906A2A}" v="672" dt="2026-01-08T03:33:19.076"/>
    <p1510:client id="{C3C9F832-3655-35CB-426E-8BB62A72F6E5}" v="15" dt="2026-01-07T19:30:33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7d42bda-03f6-4c6e-8e65-3b4561283915::" providerId="AD" clId="Web-{C3C9F832-3655-35CB-426E-8BB62A72F6E5}"/>
    <pc:docChg chg="modSld">
      <pc:chgData name="Guest User" userId="S::urn:spo:tenantanon#87d42bda-03f6-4c6e-8e65-3b4561283915::" providerId="AD" clId="Web-{C3C9F832-3655-35CB-426E-8BB62A72F6E5}" dt="2026-01-07T19:30:30.806" v="5" actId="20577"/>
      <pc:docMkLst>
        <pc:docMk/>
      </pc:docMkLst>
      <pc:sldChg chg="modSp">
        <pc:chgData name="Guest User" userId="S::urn:spo:tenantanon#87d42bda-03f6-4c6e-8e65-3b4561283915::" providerId="AD" clId="Web-{C3C9F832-3655-35CB-426E-8BB62A72F6E5}" dt="2026-01-07T19:30:30.806" v="5" actId="20577"/>
        <pc:sldMkLst>
          <pc:docMk/>
          <pc:sldMk cId="3868016754" sldId="261"/>
        </pc:sldMkLst>
        <pc:spChg chg="mod">
          <ac:chgData name="Guest User" userId="S::urn:spo:tenantanon#87d42bda-03f6-4c6e-8e65-3b4561283915::" providerId="AD" clId="Web-{C3C9F832-3655-35CB-426E-8BB62A72F6E5}" dt="2026-01-07T19:30:30.806" v="5" actId="20577"/>
          <ac:spMkLst>
            <pc:docMk/>
            <pc:sldMk cId="3868016754" sldId="261"/>
            <ac:spMk id="12" creationId="{6FF9A35D-80FB-4F43-6A20-D34480825267}"/>
          </ac:spMkLst>
        </pc:spChg>
      </pc:sldChg>
    </pc:docChg>
  </pc:docChgLst>
  <pc:docChgLst>
    <pc:chgData name="Guest User" userId="S::urn:spo:tenantanon#87d42bda-03f6-4c6e-8e65-3b4561283915::" providerId="AD" clId="Web-{827B9DE2-25A2-6224-6645-76C3F5906A2A}"/>
    <pc:docChg chg="modSld">
      <pc:chgData name="Guest User" userId="S::urn:spo:tenantanon#87d42bda-03f6-4c6e-8e65-3b4561283915::" providerId="AD" clId="Web-{827B9DE2-25A2-6224-6645-76C3F5906A2A}" dt="2026-01-08T03:33:12.326" v="399" actId="20577"/>
      <pc:docMkLst>
        <pc:docMk/>
      </pc:docMkLst>
      <pc:sldChg chg="modSp">
        <pc:chgData name="Guest User" userId="S::urn:spo:tenantanon#87d42bda-03f6-4c6e-8e65-3b4561283915::" providerId="AD" clId="Web-{827B9DE2-25A2-6224-6645-76C3F5906A2A}" dt="2026-01-08T03:32:51.419" v="396" actId="1076"/>
        <pc:sldMkLst>
          <pc:docMk/>
          <pc:sldMk cId="3780399219" sldId="257"/>
        </pc:sldMkLst>
        <pc:spChg chg="mod">
          <ac:chgData name="Guest User" userId="S::urn:spo:tenantanon#87d42bda-03f6-4c6e-8e65-3b4561283915::" providerId="AD" clId="Web-{827B9DE2-25A2-6224-6645-76C3F5906A2A}" dt="2026-01-08T03:32:51.419" v="396" actId="1076"/>
          <ac:spMkLst>
            <pc:docMk/>
            <pc:sldMk cId="3780399219" sldId="257"/>
            <ac:spMk id="9" creationId="{F65867F9-A440-AFD1-5E54-AECA6C1FE4A8}"/>
          </ac:spMkLst>
        </pc:spChg>
      </pc:sldChg>
      <pc:sldChg chg="modSp">
        <pc:chgData name="Guest User" userId="S::urn:spo:tenantanon#87d42bda-03f6-4c6e-8e65-3b4561283915::" providerId="AD" clId="Web-{827B9DE2-25A2-6224-6645-76C3F5906A2A}" dt="2026-01-08T02:24:10.922" v="82" actId="20577"/>
        <pc:sldMkLst>
          <pc:docMk/>
          <pc:sldMk cId="3666407061" sldId="259"/>
        </pc:sldMkLst>
        <pc:spChg chg="mod">
          <ac:chgData name="Guest User" userId="S::urn:spo:tenantanon#87d42bda-03f6-4c6e-8e65-3b4561283915::" providerId="AD" clId="Web-{827B9DE2-25A2-6224-6645-76C3F5906A2A}" dt="2026-01-08T02:24:10.922" v="82" actId="20577"/>
          <ac:spMkLst>
            <pc:docMk/>
            <pc:sldMk cId="3666407061" sldId="259"/>
            <ac:spMk id="7" creationId="{BDC334CC-B5DD-7515-D3EC-588EC90A7CE7}"/>
          </ac:spMkLst>
        </pc:spChg>
      </pc:sldChg>
      <pc:sldChg chg="modSp">
        <pc:chgData name="Guest User" userId="S::urn:spo:tenantanon#87d42bda-03f6-4c6e-8e65-3b4561283915::" providerId="AD" clId="Web-{827B9DE2-25A2-6224-6645-76C3F5906A2A}" dt="2026-01-08T02:46:23.778" v="209"/>
        <pc:sldMkLst>
          <pc:docMk/>
          <pc:sldMk cId="3868016754" sldId="261"/>
        </pc:sldMkLst>
        <pc:spChg chg="mod">
          <ac:chgData name="Guest User" userId="S::urn:spo:tenantanon#87d42bda-03f6-4c6e-8e65-3b4561283915::" providerId="AD" clId="Web-{827B9DE2-25A2-6224-6645-76C3F5906A2A}" dt="2026-01-08T02:46:23.778" v="209"/>
          <ac:spMkLst>
            <pc:docMk/>
            <pc:sldMk cId="3868016754" sldId="261"/>
            <ac:spMk id="12" creationId="{6FF9A35D-80FB-4F43-6A20-D34480825267}"/>
          </ac:spMkLst>
        </pc:spChg>
      </pc:sldChg>
      <pc:sldChg chg="addSp delSp modSp">
        <pc:chgData name="Guest User" userId="S::urn:spo:tenantanon#87d42bda-03f6-4c6e-8e65-3b4561283915::" providerId="AD" clId="Web-{827B9DE2-25A2-6224-6645-76C3F5906A2A}" dt="2026-01-08T02:55:10.379" v="273"/>
        <pc:sldMkLst>
          <pc:docMk/>
          <pc:sldMk cId="1716804018" sldId="262"/>
        </pc:sldMkLst>
        <pc:spChg chg="mod">
          <ac:chgData name="Guest User" userId="S::urn:spo:tenantanon#87d42bda-03f6-4c6e-8e65-3b4561283915::" providerId="AD" clId="Web-{827B9DE2-25A2-6224-6645-76C3F5906A2A}" dt="2026-01-08T02:38:38.833" v="132" actId="1076"/>
          <ac:spMkLst>
            <pc:docMk/>
            <pc:sldMk cId="1716804018" sldId="262"/>
            <ac:spMk id="7" creationId="{7777812A-CBDE-2EF6-72B2-E06BF77C06A8}"/>
          </ac:spMkLst>
        </pc:spChg>
        <pc:spChg chg="mod">
          <ac:chgData name="Guest User" userId="S::urn:spo:tenantanon#87d42bda-03f6-4c6e-8e65-3b4561283915::" providerId="AD" clId="Web-{827B9DE2-25A2-6224-6645-76C3F5906A2A}" dt="2026-01-08T02:54:08.816" v="250" actId="20577"/>
          <ac:spMkLst>
            <pc:docMk/>
            <pc:sldMk cId="1716804018" sldId="262"/>
            <ac:spMk id="8" creationId="{8E27324A-3296-2308-EA7A-736D14F36A70}"/>
          </ac:spMkLst>
        </pc:spChg>
        <pc:spChg chg="add mod">
          <ac:chgData name="Guest User" userId="S::urn:spo:tenantanon#87d42bda-03f6-4c6e-8e65-3b4561283915::" providerId="AD" clId="Web-{827B9DE2-25A2-6224-6645-76C3F5906A2A}" dt="2026-01-08T02:55:10.379" v="273"/>
          <ac:spMkLst>
            <pc:docMk/>
            <pc:sldMk cId="1716804018" sldId="262"/>
            <ac:spMk id="17" creationId="{63A218C7-DF3F-E50D-0126-4FADDD6EA229}"/>
          </ac:spMkLst>
        </pc:spChg>
        <pc:picChg chg="mod">
          <ac:chgData name="Guest User" userId="S::urn:spo:tenantanon#87d42bda-03f6-4c6e-8e65-3b4561283915::" providerId="AD" clId="Web-{827B9DE2-25A2-6224-6645-76C3F5906A2A}" dt="2026-01-08T02:40:03.668" v="148" actId="14100"/>
          <ac:picMkLst>
            <pc:docMk/>
            <pc:sldMk cId="1716804018" sldId="262"/>
            <ac:picMk id="2" creationId="{67294445-FDEC-932C-BFBA-1B286005E798}"/>
          </ac:picMkLst>
        </pc:picChg>
        <pc:picChg chg="add del mod modCrop">
          <ac:chgData name="Guest User" userId="S::urn:spo:tenantanon#87d42bda-03f6-4c6e-8e65-3b4561283915::" providerId="AD" clId="Web-{827B9DE2-25A2-6224-6645-76C3F5906A2A}" dt="2026-01-08T02:27:16.274" v="86"/>
          <ac:picMkLst>
            <pc:docMk/>
            <pc:sldMk cId="1716804018" sldId="262"/>
            <ac:picMk id="4" creationId="{5DBD4B86-C7CE-4FFC-C3E4-BF0223E79AF0}"/>
          </ac:picMkLst>
        </pc:picChg>
        <pc:picChg chg="mod">
          <ac:chgData name="Guest User" userId="S::urn:spo:tenantanon#87d42bda-03f6-4c6e-8e65-3b4561283915::" providerId="AD" clId="Web-{827B9DE2-25A2-6224-6645-76C3F5906A2A}" dt="2026-01-08T02:31:13.624" v="104" actId="1076"/>
          <ac:picMkLst>
            <pc:docMk/>
            <pc:sldMk cId="1716804018" sldId="262"/>
            <ac:picMk id="5" creationId="{6E9969CF-2A92-F434-A831-3F6985C783CD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20.872" v="151" actId="1076"/>
          <ac:picMkLst>
            <pc:docMk/>
            <pc:sldMk cId="1716804018" sldId="262"/>
            <ac:picMk id="9" creationId="{150B0F0B-3228-B7C1-89F0-EAA69F615971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24.279" v="152" actId="1076"/>
          <ac:picMkLst>
            <pc:docMk/>
            <pc:sldMk cId="1716804018" sldId="262"/>
            <ac:picMk id="11" creationId="{DA325500-9069-EE77-E2DA-DF1955AFC360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08.750" v="159" actId="14100"/>
          <ac:picMkLst>
            <pc:docMk/>
            <pc:sldMk cId="1716804018" sldId="262"/>
            <ac:picMk id="12" creationId="{09D574E8-6705-F880-27D7-748F28F248D5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16.001" v="160" actId="14100"/>
          <ac:picMkLst>
            <pc:docMk/>
            <pc:sldMk cId="1716804018" sldId="262"/>
            <ac:picMk id="13" creationId="{45AC6673-026D-68C3-F6E8-5645E2EDE5C8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54.952" v="157" actId="14100"/>
          <ac:picMkLst>
            <pc:docMk/>
            <pc:sldMk cId="1716804018" sldId="262"/>
            <ac:picMk id="14" creationId="{84042E3D-0ED8-E9D3-BB6F-ABB11AE07AE5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04.140" v="158" actId="14100"/>
          <ac:picMkLst>
            <pc:docMk/>
            <pc:sldMk cId="1716804018" sldId="262"/>
            <ac:picMk id="15" creationId="{0C756A6E-C5FB-2D67-6A9A-1A9B7D3FFE4E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2:24.957" v="165" actId="14100"/>
          <ac:picMkLst>
            <pc:docMk/>
            <pc:sldMk cId="1716804018" sldId="262"/>
            <ac:picMk id="16" creationId="{CF24B12A-397C-616E-9073-B511EE010E67}"/>
          </ac:picMkLst>
        </pc:picChg>
      </pc:sldChg>
      <pc:sldChg chg="addSp modSp">
        <pc:chgData name="Guest User" userId="S::urn:spo:tenantanon#87d42bda-03f6-4c6e-8e65-3b4561283915::" providerId="AD" clId="Web-{827B9DE2-25A2-6224-6645-76C3F5906A2A}" dt="2026-01-08T02:58:52.392" v="323" actId="1076"/>
        <pc:sldMkLst>
          <pc:docMk/>
          <pc:sldMk cId="915144324" sldId="264"/>
        </pc:sldMkLst>
        <pc:spChg chg="add mod">
          <ac:chgData name="Guest User" userId="S::urn:spo:tenantanon#87d42bda-03f6-4c6e-8e65-3b4561283915::" providerId="AD" clId="Web-{827B9DE2-25A2-6224-6645-76C3F5906A2A}" dt="2026-01-08T02:58:52.392" v="323" actId="1076"/>
          <ac:spMkLst>
            <pc:docMk/>
            <pc:sldMk cId="915144324" sldId="264"/>
            <ac:spMk id="8" creationId="{51FF60E9-C656-4485-FFEC-D6F78B18810D}"/>
          </ac:spMkLst>
        </pc:spChg>
        <pc:picChg chg="mod">
          <ac:chgData name="Guest User" userId="S::urn:spo:tenantanon#87d42bda-03f6-4c6e-8e65-3b4561283915::" providerId="AD" clId="Web-{827B9DE2-25A2-6224-6645-76C3F5906A2A}" dt="2026-01-08T02:57:00.995" v="287" actId="14100"/>
          <ac:picMkLst>
            <pc:docMk/>
            <pc:sldMk cId="915144324" sldId="264"/>
            <ac:picMk id="2" creationId="{2BB88A54-7DEE-D67B-0AE8-9EE2FBE9258D}"/>
          </ac:picMkLst>
        </pc:picChg>
        <pc:picChg chg="mod">
          <ac:chgData name="Guest User" userId="S::urn:spo:tenantanon#87d42bda-03f6-4c6e-8e65-3b4561283915::" providerId="AD" clId="Web-{827B9DE2-25A2-6224-6645-76C3F5906A2A}" dt="2026-01-08T02:56:30.212" v="278" actId="1076"/>
          <ac:picMkLst>
            <pc:docMk/>
            <pc:sldMk cId="915144324" sldId="264"/>
            <ac:picMk id="3" creationId="{0D8D3D53-61E9-90BA-5263-85033DDCBA4C}"/>
          </ac:picMkLst>
        </pc:picChg>
        <pc:picChg chg="add mod">
          <ac:chgData name="Guest User" userId="S::urn:spo:tenantanon#87d42bda-03f6-4c6e-8e65-3b4561283915::" providerId="AD" clId="Web-{827B9DE2-25A2-6224-6645-76C3F5906A2A}" dt="2026-01-08T02:57:05.230" v="288" actId="1076"/>
          <ac:picMkLst>
            <pc:docMk/>
            <pc:sldMk cId="915144324" sldId="264"/>
            <ac:picMk id="4" creationId="{A44DEC22-F2CA-B28A-337D-FB938F6EC274}"/>
          </ac:picMkLst>
        </pc:picChg>
      </pc:sldChg>
      <pc:sldChg chg="addSp modSp">
        <pc:chgData name="Guest User" userId="S::urn:spo:tenantanon#87d42bda-03f6-4c6e-8e65-3b4561283915::" providerId="AD" clId="Web-{827B9DE2-25A2-6224-6645-76C3F5906A2A}" dt="2026-01-08T03:33:12.326" v="399" actId="20577"/>
        <pc:sldMkLst>
          <pc:docMk/>
          <pc:sldMk cId="2568687719" sldId="267"/>
        </pc:sldMkLst>
        <pc:spChg chg="add mod">
          <ac:chgData name="Guest User" userId="S::urn:spo:tenantanon#87d42bda-03f6-4c6e-8e65-3b4561283915::" providerId="AD" clId="Web-{827B9DE2-25A2-6224-6645-76C3F5906A2A}" dt="2026-01-08T03:33:12.326" v="399" actId="20577"/>
          <ac:spMkLst>
            <pc:docMk/>
            <pc:sldMk cId="2568687719" sldId="267"/>
            <ac:spMk id="4" creationId="{099DE087-DE37-78A9-199B-50AB9188EBDB}"/>
          </ac:spMkLst>
        </pc:spChg>
        <pc:picChg chg="mod">
          <ac:chgData name="Guest User" userId="S::urn:spo:tenantanon#87d42bda-03f6-4c6e-8e65-3b4561283915::" providerId="AD" clId="Web-{827B9DE2-25A2-6224-6645-76C3F5906A2A}" dt="2026-01-08T02:45:06.119" v="207" actId="1076"/>
          <ac:picMkLst>
            <pc:docMk/>
            <pc:sldMk cId="2568687719" sldId="267"/>
            <ac:picMk id="2" creationId="{8F8651B6-E0BD-C1BF-D798-2FBD036FD9EC}"/>
          </ac:picMkLst>
        </pc:picChg>
        <pc:picChg chg="mod">
          <ac:chgData name="Guest User" userId="S::urn:spo:tenantanon#87d42bda-03f6-4c6e-8e65-3b4561283915::" providerId="AD" clId="Web-{827B9DE2-25A2-6224-6645-76C3F5906A2A}" dt="2026-01-08T02:45:25.214" v="208" actId="1076"/>
          <ac:picMkLst>
            <pc:docMk/>
            <pc:sldMk cId="2568687719" sldId="267"/>
            <ac:picMk id="8" creationId="{D259BE5F-F2EE-6972-8131-99EA265B85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29D30-68F8-D744-8FE9-B2B6FB5576C6}" type="datetimeFigureOut">
              <a:rPr lang="en-GT" smtClean="0"/>
              <a:t>1/8/26</a:t>
            </a:fld>
            <a:endParaRPr lang="en-G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304E1-CD95-E149-8BB1-72AAAA76C0A9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6252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T"/>
              <a:t>De nuestro programa de Ciencia tenemos 3 proyectos sobre la interrelación entre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cambio</a:t>
            </a:r>
            <a:r>
              <a:rPr lang="en-US"/>
              <a:t> </a:t>
            </a:r>
            <a:r>
              <a:rPr lang="en-US" err="1"/>
              <a:t>climático</a:t>
            </a:r>
            <a:r>
              <a:rPr lang="en-GT"/>
              <a:t> y la migración.  Aqui dos productos de estos proyectos, uno que busca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Entender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qué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personas no se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mueven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esencial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adaptación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efectiva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EL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conflictos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sociales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acentuan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amplifican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migración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internacional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pero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enfatizan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sequias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tienden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mayor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medida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incrementar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migraciones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304E1-CD95-E149-8BB1-72AAAA76C0A9}" type="slidenum">
              <a:rPr lang="en-GT" smtClean="0"/>
              <a:t>2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79916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Julio 3. </a:t>
            </a:r>
            <a:r>
              <a:rPr lang="en-US"/>
              <a:t>Operational ENSO forecasting and subsequent seasonal products do not necessarily incorporate or reflect the evolving science and understanding of ENSO and its regional impacts.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December 3, 2025, implications for climate services across the Americas.</a:t>
            </a:r>
            <a:endParaRPr lang="en-GT"/>
          </a:p>
          <a:p>
            <a:endParaRPr lang="en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304E1-CD95-E149-8BB1-72AAAA76C0A9}" type="slidenum">
              <a:rPr lang="en-GT" smtClean="0"/>
              <a:t>6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97584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1007533" y="4286863"/>
            <a:ext cx="6749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i="1">
                <a:solidFill>
                  <a:schemeClr val="accent6">
                    <a:lumMod val="50000"/>
                  </a:schemeClr>
                </a:solidFill>
                <a:latin typeface="Monserrat"/>
              </a:rPr>
              <a:t>Actividades del Programa de Ciencia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097431"/>
            <a:ext cx="4318000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000" b="1" dirty="0">
                <a:latin typeface="Montserrat"/>
              </a:rPr>
              <a:t>Omar R. López</a:t>
            </a:r>
          </a:p>
          <a:p>
            <a:r>
              <a:rPr lang="es-EC" sz="2000" dirty="0">
                <a:latin typeface="Montserrat"/>
              </a:rPr>
              <a:t>Matías </a:t>
            </a:r>
            <a:r>
              <a:rPr lang="es-EC" sz="2000" err="1">
                <a:latin typeface="Montserrat"/>
              </a:rPr>
              <a:t>Mastrangelo</a:t>
            </a:r>
            <a:endParaRPr lang="es-EC" sz="2000">
              <a:latin typeface="Montserrat"/>
            </a:endParaRPr>
          </a:p>
          <a:p>
            <a:r>
              <a:rPr lang="es-EC" sz="2000" dirty="0">
                <a:latin typeface="Montserrat"/>
              </a:rPr>
              <a:t>Laila </a:t>
            </a:r>
            <a:r>
              <a:rPr lang="es-EC" sz="2000" err="1">
                <a:latin typeface="Montserrat"/>
              </a:rPr>
              <a:t>Sandroni</a:t>
            </a:r>
            <a:endParaRPr lang="es-EC" sz="2000">
              <a:latin typeface="Montserrat"/>
            </a:endParaRPr>
          </a:p>
          <a:p>
            <a:r>
              <a:rPr lang="es-EC" sz="2000" err="1">
                <a:latin typeface="Montserrat"/>
              </a:rPr>
              <a:t>Daniella</a:t>
            </a:r>
            <a:r>
              <a:rPr lang="es-EC" sz="2000" dirty="0">
                <a:latin typeface="Montserrat"/>
              </a:rPr>
              <a:t> Guerrero</a:t>
            </a:r>
          </a:p>
          <a:p>
            <a:r>
              <a:rPr lang="es-EC" sz="2000" dirty="0">
                <a:latin typeface="Montserrat"/>
              </a:rPr>
              <a:t>Daniel Pinillos</a:t>
            </a:r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D480E3-347D-C381-EF42-1F0601ADE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492909-641A-5C70-A90A-E8738A01E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DE3F203-A60F-C33C-1F17-03067A236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0945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90923B-220B-E9B8-2591-25D14BDA648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EEE9E-03E7-1765-0E57-FBD835A393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321" y="835603"/>
            <a:ext cx="5420134" cy="4711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1D144B-5EB7-FA9E-43B4-4BCBC491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98" y="1008662"/>
            <a:ext cx="4493582" cy="5221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27F0E3-37FA-EFF1-59D6-2C88F4E5F4D9}"/>
              </a:ext>
            </a:extLst>
          </p:cNvPr>
          <p:cNvSpPr txBox="1"/>
          <p:nvPr/>
        </p:nvSpPr>
        <p:spPr>
          <a:xfrm>
            <a:off x="1051560" y="84667"/>
            <a:ext cx="89407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Programas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Ciencia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ejecución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Migración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y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Movilidad</a:t>
            </a:r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1818D-306F-80CF-FFE1-051961479502}"/>
              </a:ext>
            </a:extLst>
          </p:cNvPr>
          <p:cNvSpPr txBox="1"/>
          <p:nvPr/>
        </p:nvSpPr>
        <p:spPr>
          <a:xfrm>
            <a:off x="6096001" y="5760156"/>
            <a:ext cx="3688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3 Proyectos CRA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384A13-45B7-4831-62F9-C6EE27CA6158}"/>
              </a:ext>
            </a:extLst>
          </p:cNvPr>
          <p:cNvSpPr/>
          <p:nvPr/>
        </p:nvSpPr>
        <p:spPr>
          <a:xfrm>
            <a:off x="7125321" y="2315865"/>
            <a:ext cx="1498600" cy="4273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1289D8-B0C2-2830-9DC7-905A2938A958}"/>
              </a:ext>
            </a:extLst>
          </p:cNvPr>
          <p:cNvSpPr/>
          <p:nvPr/>
        </p:nvSpPr>
        <p:spPr>
          <a:xfrm>
            <a:off x="4251940" y="2425700"/>
            <a:ext cx="866160" cy="1651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60257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9F8D88-9BF2-CAB1-AABC-59093EDA82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65" r="3665" b="15248"/>
          <a:stretch>
            <a:fillRect/>
          </a:stretch>
        </p:blipFill>
        <p:spPr>
          <a:xfrm>
            <a:off x="0" y="969238"/>
            <a:ext cx="7832708" cy="4093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1A91EF-2DA7-522E-F745-0C1612665A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583" y="2913585"/>
            <a:ext cx="5267901" cy="3116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2B9576-DE4A-703F-960E-8D17A12B24DF}"/>
              </a:ext>
            </a:extLst>
          </p:cNvPr>
          <p:cNvSpPr txBox="1"/>
          <p:nvPr/>
        </p:nvSpPr>
        <p:spPr>
          <a:xfrm>
            <a:off x="929907" y="131774"/>
            <a:ext cx="90816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Programas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Ciencia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ejecución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Clima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,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Ambiente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y Salud</a:t>
            </a:r>
          </a:p>
          <a:p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5867F9-A440-AFD1-5E54-AECA6C1FE4A8}"/>
              </a:ext>
            </a:extLst>
          </p:cNvPr>
          <p:cNvSpPr txBox="1"/>
          <p:nvPr/>
        </p:nvSpPr>
        <p:spPr>
          <a:xfrm>
            <a:off x="234063" y="5062652"/>
            <a:ext cx="692058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12 </a:t>
            </a:r>
            <a:r>
              <a:rPr lang="en-GT" sz="2400" b="1" err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Proyectos</a:t>
            </a: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 Semilla + 6 </a:t>
            </a:r>
            <a:r>
              <a:rPr lang="en-GT" sz="2400" b="1" err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Equipos</a:t>
            </a:r>
            <a:r>
              <a:rPr lang="en-GT" sz="2400" b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 CR</a:t>
            </a:r>
            <a:endParaRPr lang="en-US">
              <a:solidFill>
                <a:schemeClr val="accent6">
                  <a:lumMod val="50000"/>
                </a:schemeClr>
              </a:solidFill>
              <a:latin typeface="Aptos" panose="02110004020202020204"/>
            </a:endParaRPr>
          </a:p>
          <a:p>
            <a:pPr algn="ctr"/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               $ 120 K     +      $ 600 K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2" descr="IAI - Inter-American Institute for Global Change Research">
            <a:extLst>
              <a:ext uri="{FF2B5EF4-FFF2-40B4-BE49-F238E27FC236}">
                <a16:creationId xmlns:a16="http://schemas.microsoft.com/office/drawing/2014/main" id="{4907F3D1-2241-3472-6C00-0FEB8957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0822" y="1101012"/>
            <a:ext cx="2490774" cy="17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8AEDC-8238-5AB5-E654-FAF87782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C06F3A-C17B-B5EE-7BEC-CB062C0C3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252485C8-266C-CE27-292F-B05BD8A10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50C8A-BC5A-7497-2411-20251D20876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AE17E-D786-8DCB-BF6F-81B1DF627E48}"/>
              </a:ext>
            </a:extLst>
          </p:cNvPr>
          <p:cNvSpPr txBox="1"/>
          <p:nvPr/>
        </p:nvSpPr>
        <p:spPr>
          <a:xfrm>
            <a:off x="6384850" y="5761359"/>
            <a:ext cx="69205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8 Proyectos Semilla</a:t>
            </a:r>
          </a:p>
        </p:txBody>
      </p:sp>
      <p:pic>
        <p:nvPicPr>
          <p:cNvPr id="11" name="Picture 2" descr="IAI - Inter-American Institute for Global Change Research">
            <a:extLst>
              <a:ext uri="{FF2B5EF4-FFF2-40B4-BE49-F238E27FC236}">
                <a16:creationId xmlns:a16="http://schemas.microsoft.com/office/drawing/2014/main" id="{E87A4290-C9E5-AAD7-2CB5-0352B2BC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251" y="1195259"/>
            <a:ext cx="2881765" cy="19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8651B6-E0BD-C1BF-D798-2FBD036FD9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491" y="1180"/>
            <a:ext cx="4928659" cy="5770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59BE5F-F2EE-6972-8131-99EA265B85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388" y="3612900"/>
            <a:ext cx="3359514" cy="957986"/>
          </a:xfrm>
          <a:prstGeom prst="rect">
            <a:avLst/>
          </a:prstGeom>
        </p:spPr>
      </p:pic>
      <p:pic>
        <p:nvPicPr>
          <p:cNvPr id="12" name="Picture 12" descr="Identidade Visual – Fapesc">
            <a:extLst>
              <a:ext uri="{FF2B5EF4-FFF2-40B4-BE49-F238E27FC236}">
                <a16:creationId xmlns:a16="http://schemas.microsoft.com/office/drawing/2014/main" id="{E116660A-C602-D8E5-D691-81D88AB1E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5141" y="3429000"/>
            <a:ext cx="1564065" cy="166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9DE087-DE37-78A9-199B-50AB9188EBDB}"/>
              </a:ext>
            </a:extLst>
          </p:cNvPr>
          <p:cNvSpPr txBox="1"/>
          <p:nvPr/>
        </p:nvSpPr>
        <p:spPr>
          <a:xfrm>
            <a:off x="1321496" y="5766873"/>
            <a:ext cx="4535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$ 230 K 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comprometido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68687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EEAE1-19BA-470C-983B-01D2BAD71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0E7D77-4847-BCA5-2B1A-C22094767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8905688-7E84-9644-D3A6-2B45099BA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93677-788C-BF31-EDC0-46FB9BCCBB7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DF0C73-A7EC-C441-F4EC-5FC604731C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640" y="772326"/>
            <a:ext cx="7284720" cy="5608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F1F784-6D8B-7D5D-4E57-FD91AAD6C5F3}"/>
              </a:ext>
            </a:extLst>
          </p:cNvPr>
          <p:cNvSpPr txBox="1"/>
          <p:nvPr/>
        </p:nvSpPr>
        <p:spPr>
          <a:xfrm>
            <a:off x="976207" y="249106"/>
            <a:ext cx="8275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Ciencia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apoyo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a la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toma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decisiones</a:t>
            </a:r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4098" name="Picture 2" descr="Policy Briefs – Biodiversa +">
            <a:extLst>
              <a:ext uri="{FF2B5EF4-FFF2-40B4-BE49-F238E27FC236}">
                <a16:creationId xmlns:a16="http://schemas.microsoft.com/office/drawing/2014/main" id="{234D52D6-17AE-42DD-6098-C23E64530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46939">
            <a:off x="816339" y="2117304"/>
            <a:ext cx="1439738" cy="1893255"/>
          </a:xfrm>
          <a:prstGeom prst="rect">
            <a:avLst/>
          </a:prstGeom>
          <a:noFill/>
          <a:effectLst>
            <a:glow rad="515914">
              <a:schemeClr val="bg1">
                <a:lumMod val="8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17574A-D769-59AE-6FF7-503AF8C68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06504">
            <a:off x="9486091" y="1538889"/>
            <a:ext cx="1959775" cy="2539709"/>
          </a:xfrm>
          <a:prstGeom prst="rect">
            <a:avLst/>
          </a:prstGeom>
          <a:effectLst>
            <a:glow rad="533400">
              <a:schemeClr val="bg1">
                <a:lumMod val="85000"/>
              </a:schemeClr>
            </a:glow>
            <a:softEdge rad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41EA07-4BC2-CBF7-BC57-85BA98E59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550" y="4481388"/>
            <a:ext cx="2428901" cy="833526"/>
          </a:xfrm>
          <a:prstGeom prst="rect">
            <a:avLst/>
          </a:prstGeom>
          <a:effectLst>
            <a:glow rad="739759">
              <a:schemeClr val="bg1">
                <a:lumMod val="85000"/>
                <a:alpha val="85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A869E1-BC7F-ECBA-C41D-ADBFC8310E5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70500" y="2701309"/>
            <a:ext cx="1358900" cy="145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97F3C-2CF7-DCE0-8FA5-61CC24ADD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067640-E527-F85F-DB85-499C7B84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E93B61D-379F-3A73-BDF2-536BCE6E1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7FBA65-8EE7-6DDF-3917-526814DD01C6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6E152D-4C71-654C-9366-9BB8F7A3B0BC}"/>
              </a:ext>
            </a:extLst>
          </p:cNvPr>
          <p:cNvSpPr txBox="1"/>
          <p:nvPr/>
        </p:nvSpPr>
        <p:spPr>
          <a:xfrm>
            <a:off x="1143000" y="269333"/>
            <a:ext cx="7556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Ciencia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Climática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al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servicio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la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región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AF7ACC-5D61-47B4-5DD7-A4798B86EF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096" y="1726923"/>
            <a:ext cx="5690835" cy="3404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315C3-980E-3816-2B7D-2E32BB8DD35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220" y="1503336"/>
            <a:ext cx="5323780" cy="1878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E4600-A557-2716-82EC-23ED0C34073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380" y="3674832"/>
            <a:ext cx="5458455" cy="16754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F9A35D-80FB-4F43-6A20-D34480825267}"/>
              </a:ext>
            </a:extLst>
          </p:cNvPr>
          <p:cNvSpPr txBox="1"/>
          <p:nvPr/>
        </p:nvSpPr>
        <p:spPr>
          <a:xfrm>
            <a:off x="649496" y="5532873"/>
            <a:ext cx="3713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>
                <a:solidFill>
                  <a:srgbClr val="00B0F0"/>
                </a:solidFill>
                <a:latin typeface="Montserrat"/>
                <a:cs typeface="Arial"/>
              </a:rPr>
              <a:t>&gt; 3.000 </a:t>
            </a:r>
            <a:r>
              <a:rPr lang="en-US" sz="2400" b="1" err="1">
                <a:solidFill>
                  <a:srgbClr val="00B0F0"/>
                </a:solidFill>
                <a:latin typeface="Montserrat"/>
                <a:cs typeface="Arial"/>
              </a:rPr>
              <a:t>inscritos</a:t>
            </a:r>
          </a:p>
        </p:txBody>
      </p:sp>
    </p:spTree>
    <p:extLst>
      <p:ext uri="{BB962C8B-B14F-4D97-AF65-F5344CB8AC3E}">
        <p14:creationId xmlns:p14="http://schemas.microsoft.com/office/powerpoint/2010/main" val="386801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D1D68-006F-9521-313D-1DDFFC40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368082-3AC8-D507-7097-1BDC78AD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6E9969CF-2A92-F434-A831-3F6985C78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6D7A7A-A101-B506-9A0C-0DE07D16394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2" descr="Promoting the Integrated Management of Sargassum: Building Resilient  Tourism and Fisheries Sectors through the Conservation of Marine Ecosystems  (SARGMARINE) - SARGASSUM INFORMATION HUB">
            <a:extLst>
              <a:ext uri="{FF2B5EF4-FFF2-40B4-BE49-F238E27FC236}">
                <a16:creationId xmlns:a16="http://schemas.microsoft.com/office/drawing/2014/main" id="{67294445-FDEC-932C-BFBA-1B286005E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43" y="997051"/>
            <a:ext cx="3090947" cy="406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white card with text&#10;&#10;AI-generated content may be incorrect.">
            <a:extLst>
              <a:ext uri="{FF2B5EF4-FFF2-40B4-BE49-F238E27FC236}">
                <a16:creationId xmlns:a16="http://schemas.microsoft.com/office/drawing/2014/main" id="{141FAF72-6A22-D1E2-54AC-7E8F6C7D5A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937" y="1898325"/>
            <a:ext cx="5462129" cy="30613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77812A-CBDE-2EF6-72B2-E06BF77C06A8}"/>
              </a:ext>
            </a:extLst>
          </p:cNvPr>
          <p:cNvSpPr txBox="1"/>
          <p:nvPr/>
        </p:nvSpPr>
        <p:spPr>
          <a:xfrm>
            <a:off x="1111899" y="227333"/>
            <a:ext cx="8750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Construyendo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puentes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colaboración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la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región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27324A-3296-2308-EA7A-736D14F36A70}"/>
              </a:ext>
            </a:extLst>
          </p:cNvPr>
          <p:cNvSpPr txBox="1"/>
          <p:nvPr/>
        </p:nvSpPr>
        <p:spPr>
          <a:xfrm>
            <a:off x="554596" y="5772855"/>
            <a:ext cx="4937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Proyecto GEF $ 10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Millones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  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</p:txBody>
      </p:sp>
      <p:pic>
        <p:nvPicPr>
          <p:cNvPr id="9" name="Picture 8" descr="Panama Flags">
            <a:extLst>
              <a:ext uri="{FF2B5EF4-FFF2-40B4-BE49-F238E27FC236}">
                <a16:creationId xmlns:a16="http://schemas.microsoft.com/office/drawing/2014/main" id="{150B0F0B-3228-B7C1-89F0-EAA69F6159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7401" y="2147142"/>
            <a:ext cx="681604" cy="448319"/>
          </a:xfrm>
          <a:prstGeom prst="rect">
            <a:avLst/>
          </a:prstGeom>
        </p:spPr>
      </p:pic>
      <p:pic>
        <p:nvPicPr>
          <p:cNvPr id="11" name="Picture 10" descr="Trinidad &amp; Tobago Courtesy Flag 12x18 in.">
            <a:extLst>
              <a:ext uri="{FF2B5EF4-FFF2-40B4-BE49-F238E27FC236}">
                <a16:creationId xmlns:a16="http://schemas.microsoft.com/office/drawing/2014/main" id="{DA325500-9069-EE77-E2DA-DF1955AFC3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791" y="2748268"/>
            <a:ext cx="658824" cy="449780"/>
          </a:xfrm>
          <a:prstGeom prst="rect">
            <a:avLst/>
          </a:prstGeom>
        </p:spPr>
      </p:pic>
      <p:pic>
        <p:nvPicPr>
          <p:cNvPr id="12" name="Picture 11" descr="Jamaica - Mini Flag 4x6&quot;">
            <a:extLst>
              <a:ext uri="{FF2B5EF4-FFF2-40B4-BE49-F238E27FC236}">
                <a16:creationId xmlns:a16="http://schemas.microsoft.com/office/drawing/2014/main" id="{09D574E8-6705-F880-27D7-748F28F248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0420" y="915049"/>
            <a:ext cx="695567" cy="469354"/>
          </a:xfrm>
          <a:prstGeom prst="rect">
            <a:avLst/>
          </a:prstGeom>
        </p:spPr>
      </p:pic>
      <p:pic>
        <p:nvPicPr>
          <p:cNvPr id="13" name="Picture 12" descr="Colombia Courtesy Flag">
            <a:extLst>
              <a:ext uri="{FF2B5EF4-FFF2-40B4-BE49-F238E27FC236}">
                <a16:creationId xmlns:a16="http://schemas.microsoft.com/office/drawing/2014/main" id="{45AC6673-026D-68C3-F6E8-5645E2EDE5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69288" y="3350855"/>
            <a:ext cx="697831" cy="497821"/>
          </a:xfrm>
          <a:prstGeom prst="rect">
            <a:avLst/>
          </a:prstGeom>
        </p:spPr>
      </p:pic>
      <p:pic>
        <p:nvPicPr>
          <p:cNvPr id="14" name="Picture 13" descr="St. Lucia Courtesy Flag">
            <a:extLst>
              <a:ext uri="{FF2B5EF4-FFF2-40B4-BE49-F238E27FC236}">
                <a16:creationId xmlns:a16="http://schemas.microsoft.com/office/drawing/2014/main" id="{84042E3D-0ED8-E9D3-BB6F-ABB11AE07AE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2458" y="4001483"/>
            <a:ext cx="691490" cy="483072"/>
          </a:xfrm>
          <a:prstGeom prst="rect">
            <a:avLst/>
          </a:prstGeom>
        </p:spPr>
      </p:pic>
      <p:pic>
        <p:nvPicPr>
          <p:cNvPr id="15" name="Picture 14" descr="Grenada Courtesy Flag">
            <a:extLst>
              <a:ext uri="{FF2B5EF4-FFF2-40B4-BE49-F238E27FC236}">
                <a16:creationId xmlns:a16="http://schemas.microsoft.com/office/drawing/2014/main" id="{0C756A6E-C5FB-2D67-6A9A-1A9B7D3FFE4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36837" y="1537210"/>
            <a:ext cx="762733" cy="457125"/>
          </a:xfrm>
          <a:prstGeom prst="rect">
            <a:avLst/>
          </a:prstGeom>
        </p:spPr>
      </p:pic>
      <p:pic>
        <p:nvPicPr>
          <p:cNvPr id="16" name="Picture 15" descr="Dominican Republic Courtesy Flag (Civil) 12x18 in.">
            <a:extLst>
              <a:ext uri="{FF2B5EF4-FFF2-40B4-BE49-F238E27FC236}">
                <a16:creationId xmlns:a16="http://schemas.microsoft.com/office/drawing/2014/main" id="{CF24B12A-397C-616E-9073-B511EE010E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57021" y="4637363"/>
            <a:ext cx="722364" cy="4176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A218C7-DF3F-E50D-0126-4FADDD6EA229}"/>
              </a:ext>
            </a:extLst>
          </p:cNvPr>
          <p:cNvSpPr txBox="1"/>
          <p:nvPr/>
        </p:nvSpPr>
        <p:spPr>
          <a:xfrm>
            <a:off x="6590596" y="5166855"/>
            <a:ext cx="493795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Comunidad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Científica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 LAC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UNESCO    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804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D9E2A-4333-7210-61A1-27A439EE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71FCB2-52CF-3F79-9409-9AC953257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3B78310-740B-4A70-244C-72F7DBA9B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6584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2E2B26-E833-9AA8-F93A-6E77C2E7B54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BB88A54-7DEE-D67B-0AE8-9EE2FBE925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882" y="3138078"/>
            <a:ext cx="4567200" cy="1088165"/>
          </a:xfrm>
          <a:prstGeom prst="rect">
            <a:avLst/>
          </a:prstGeom>
        </p:spPr>
      </p:pic>
      <p:pic>
        <p:nvPicPr>
          <p:cNvPr id="3" name="Picture 2" descr="A blue and green circle with black text&#10;&#10;AI-generated content may be incorrect.">
            <a:extLst>
              <a:ext uri="{FF2B5EF4-FFF2-40B4-BE49-F238E27FC236}">
                <a16:creationId xmlns:a16="http://schemas.microsoft.com/office/drawing/2014/main" id="{0D8D3D53-61E9-90BA-5263-85033DDCBA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072" y="1190208"/>
            <a:ext cx="1952137" cy="19602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74C437-65E5-3476-3A37-01350046EE73}"/>
              </a:ext>
            </a:extLst>
          </p:cNvPr>
          <p:cNvSpPr txBox="1"/>
          <p:nvPr/>
        </p:nvSpPr>
        <p:spPr>
          <a:xfrm>
            <a:off x="990631" y="246284"/>
            <a:ext cx="89915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Otras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actividades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Amplificando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la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voz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LAC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la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Gobernanza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las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Técnicas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de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Intervención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Climática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B45337-AADE-180A-FC83-3369540315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3488" y="1574507"/>
            <a:ext cx="4887400" cy="4013785"/>
          </a:xfrm>
          <a:prstGeom prst="rect">
            <a:avLst/>
          </a:prstGeom>
        </p:spPr>
      </p:pic>
      <p:pic>
        <p:nvPicPr>
          <p:cNvPr id="4" name="Picture 3" descr="Archivo:Ideam (Colombia) logo.png - Wikipedia, la ...">
            <a:extLst>
              <a:ext uri="{FF2B5EF4-FFF2-40B4-BE49-F238E27FC236}">
                <a16:creationId xmlns:a16="http://schemas.microsoft.com/office/drawing/2014/main" id="{A44DEC22-F2CA-B28A-337D-FB938F6EC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1938" y="4483100"/>
            <a:ext cx="1831975" cy="1771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FF60E9-C656-4485-FFEC-D6F78B18810D}"/>
              </a:ext>
            </a:extLst>
          </p:cNvPr>
          <p:cNvSpPr txBox="1"/>
          <p:nvPr/>
        </p:nvSpPr>
        <p:spPr>
          <a:xfrm>
            <a:off x="722746" y="5677605"/>
            <a:ext cx="547795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Participación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 de 13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países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miembros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  </a:t>
            </a:r>
          </a:p>
        </p:txBody>
      </p:sp>
    </p:spTree>
    <p:extLst>
      <p:ext uri="{BB962C8B-B14F-4D97-AF65-F5344CB8AC3E}">
        <p14:creationId xmlns:p14="http://schemas.microsoft.com/office/powerpoint/2010/main" val="915144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326A0-F62C-AF99-6F96-AA31E7F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562EB2-F30D-DDCE-60F6-B0471ADEB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3E7C018A-168D-67E6-A7CB-A2128DA55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BBDA3-8D43-72DA-52AC-35C55F584AB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ENE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099ED1-A5CF-16D1-8F7F-189DFB91A450}"/>
              </a:ext>
            </a:extLst>
          </p:cNvPr>
          <p:cNvSpPr txBox="1"/>
          <p:nvPr/>
        </p:nvSpPr>
        <p:spPr>
          <a:xfrm>
            <a:off x="921597" y="453999"/>
            <a:ext cx="8384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Impulsando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la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integración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regional con Ciencia 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6163746-C518-2F61-3BE0-CD4E93E06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520" y="2644170"/>
            <a:ext cx="826008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T" altLang="en-G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“</a:t>
            </a:r>
            <a:r>
              <a:rPr kumimoji="0" lang="en-GT" altLang="en-GT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Seguiremos procurando recursos estratégicos para impulsar la investigación y </a:t>
            </a:r>
            <a:r>
              <a:rPr lang="en-US" altLang="en-GT" sz="2400" i="1" dirty="0">
                <a:solidFill>
                  <a:srgbClr val="000000"/>
                </a:solidFill>
                <a:latin typeface="Montserrat" pitchFamily="2" charset="77"/>
              </a:rPr>
              <a:t>la </a:t>
            </a:r>
            <a:r>
              <a:rPr lang="en-US" altLang="en-GT" sz="2400" i="1" dirty="0" err="1">
                <a:solidFill>
                  <a:srgbClr val="000000"/>
                </a:solidFill>
                <a:latin typeface="Montserrat" pitchFamily="2" charset="77"/>
              </a:rPr>
              <a:t>capacitación</a:t>
            </a:r>
            <a:r>
              <a:rPr lang="en-US" altLang="en-GT" sz="2400" i="1" dirty="0">
                <a:solidFill>
                  <a:srgbClr val="000000"/>
                </a:solidFill>
                <a:latin typeface="Montserrat" pitchFamily="2" charset="77"/>
              </a:rPr>
              <a:t>, y</a:t>
            </a:r>
            <a:r>
              <a:rPr kumimoji="0" lang="en-GT" altLang="en-GT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mantener la generación de conocimiento en el centro de nuestra misión.”</a:t>
            </a:r>
            <a:endParaRPr kumimoji="0" lang="en-GT" altLang="en-GT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501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293</Words>
  <Application>Microsoft Macintosh PowerPoint</Application>
  <PresentationFormat>Widescreen</PresentationFormat>
  <Paragraphs>38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Monserrat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176</cp:revision>
  <dcterms:created xsi:type="dcterms:W3CDTF">2025-10-22T15:06:40Z</dcterms:created>
  <dcterms:modified xsi:type="dcterms:W3CDTF">2026-01-09T04:10:46Z</dcterms:modified>
</cp:coreProperties>
</file>