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9" r:id="rId5"/>
    <p:sldId id="257" r:id="rId6"/>
    <p:sldId id="260" r:id="rId7"/>
    <p:sldId id="278" r:id="rId8"/>
    <p:sldId id="312" r:id="rId9"/>
    <p:sldId id="315" r:id="rId10"/>
    <p:sldId id="268" r:id="rId11"/>
    <p:sldId id="317" r:id="rId12"/>
    <p:sldId id="318" r:id="rId13"/>
    <p:sldId id="261" r:id="rId14"/>
    <p:sldId id="319" r:id="rId15"/>
    <p:sldId id="31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A26FD5-B0E5-9FB5-A9DD-9B374D9ACB21}" name="Claudia Alarcón" initials="CA" userId="S::claudia.alarcon@dir.iai.int::fe302c91-53f4-4796-bcb4-63935ee44768" providerId="AD"/>
  <p188:author id="{FCFA6BF9-74B0-FA2E-109A-9161B3545BCB}" name="Kim Portmess" initials="" userId="S::kim.portmess@dir.iai.int::73955d65-457e-4ec3-bd77-d839c51d471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55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93C4B7-595B-6D07-5D99-72769E19E331}" v="209" dt="2026-01-07T00:13:06.778"/>
    <p1510:client id="{6F7A9592-F70F-5225-3F78-9382BD89FC1A}" v="826" dt="2026-01-06T18:31:18.034"/>
    <p1510:client id="{74875A8C-CC16-6676-AE1F-D3905532F05B}" v="340" dt="2026-01-06T15:34:10.446"/>
    <p1510:client id="{7F04D3E0-BACC-A79D-F0D9-69D8816C7C1F}" v="28" dt="2026-01-06T18:36:42.946"/>
    <p1510:client id="{AF1EF2E4-F32D-7113-9459-9F94B3513848}" v="6" dt="2026-01-07T00:25:01.780"/>
    <p1510:client id="{B221CB33-2524-1E58-9627-6A808EC2D735}" v="197" dt="2026-01-07T00:23:59.419"/>
    <p1510:client id="{D94F8DFC-9888-40FF-B950-59F6EE3F0FB3}" v="76" dt="2026-01-06T19:23:17.976"/>
    <p1510:client id="{DD98C549-5588-7CB3-9349-53E2C42AD747}" v="477" dt="2026-01-06T14:39:46.386"/>
    <p1510:client id="{F95B1AF8-BB2D-3A46-F3ED-277EF363388C}" v="531" dt="2026-01-07T00:06:26.8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87d42bda-03f6-4c6e-8e65-3b4561283915::" providerId="AD" clId="Web-{6F7A9592-F70F-5225-3F78-9382BD89FC1A}"/>
    <pc:docChg chg="addSld delSld modSld sldOrd">
      <pc:chgData name="Guest User" userId="S::urn:spo:tenantanon#87d42bda-03f6-4c6e-8e65-3b4561283915::" providerId="AD" clId="Web-{6F7A9592-F70F-5225-3F78-9382BD89FC1A}" dt="2026-01-06T18:31:18.034" v="953" actId="1076"/>
      <pc:docMkLst>
        <pc:docMk/>
      </pc:docMkLst>
      <pc:sldChg chg="addSp modSp modNotes">
        <pc:chgData name="Guest User" userId="S::urn:spo:tenantanon#87d42bda-03f6-4c6e-8e65-3b4561283915::" providerId="AD" clId="Web-{6F7A9592-F70F-5225-3F78-9382BD89FC1A}" dt="2026-01-06T18:17:50.399" v="724" actId="20577"/>
        <pc:sldMkLst>
          <pc:docMk/>
          <pc:sldMk cId="3780399219" sldId="257"/>
        </pc:sldMkLst>
        <pc:spChg chg="mod">
          <ac:chgData name="Guest User" userId="S::urn:spo:tenantanon#87d42bda-03f6-4c6e-8e65-3b4561283915::" providerId="AD" clId="Web-{6F7A9592-F70F-5225-3F78-9382BD89FC1A}" dt="2026-01-06T17:43:06.637" v="238" actId="14100"/>
          <ac:spMkLst>
            <pc:docMk/>
            <pc:sldMk cId="3780399219" sldId="257"/>
            <ac:spMk id="2" creationId="{EE014B29-7E65-21DC-571D-1B7FADECA08F}"/>
          </ac:spMkLst>
        </pc:spChg>
        <pc:spChg chg="mod">
          <ac:chgData name="Guest User" userId="S::urn:spo:tenantanon#87d42bda-03f6-4c6e-8e65-3b4561283915::" providerId="AD" clId="Web-{6F7A9592-F70F-5225-3F78-9382BD89FC1A}" dt="2026-01-06T17:41:54.209" v="227" actId="20577"/>
          <ac:spMkLst>
            <pc:docMk/>
            <pc:sldMk cId="3780399219" sldId="257"/>
            <ac:spMk id="3" creationId="{D56715B9-F725-6B32-09D4-96EA97CD679A}"/>
          </ac:spMkLst>
        </pc:spChg>
        <pc:spChg chg="mod">
          <ac:chgData name="Guest User" userId="S::urn:spo:tenantanon#87d42bda-03f6-4c6e-8e65-3b4561283915::" providerId="AD" clId="Web-{6F7A9592-F70F-5225-3F78-9382BD89FC1A}" dt="2026-01-06T17:42:00.725" v="231" actId="20577"/>
          <ac:spMkLst>
            <pc:docMk/>
            <pc:sldMk cId="3780399219" sldId="257"/>
            <ac:spMk id="4" creationId="{420E65D8-AD9A-2E03-97CE-54A34AFFD409}"/>
          </ac:spMkLst>
        </pc:spChg>
        <pc:spChg chg="mod">
          <ac:chgData name="Guest User" userId="S::urn:spo:tenantanon#87d42bda-03f6-4c6e-8e65-3b4561283915::" providerId="AD" clId="Web-{6F7A9592-F70F-5225-3F78-9382BD89FC1A}" dt="2026-01-06T17:34:12.204" v="93" actId="20577"/>
          <ac:spMkLst>
            <pc:docMk/>
            <pc:sldMk cId="3780399219" sldId="257"/>
            <ac:spMk id="8" creationId="{782C9950-7FA4-885D-EFE7-B0E19AD2A63F}"/>
          </ac:spMkLst>
        </pc:spChg>
        <pc:spChg chg="add mod">
          <ac:chgData name="Guest User" userId="S::urn:spo:tenantanon#87d42bda-03f6-4c6e-8e65-3b4561283915::" providerId="AD" clId="Web-{6F7A9592-F70F-5225-3F78-9382BD89FC1A}" dt="2026-01-06T18:17:50.399" v="724" actId="20577"/>
          <ac:spMkLst>
            <pc:docMk/>
            <pc:sldMk cId="3780399219" sldId="257"/>
            <ac:spMk id="9" creationId="{F44179E4-BD44-D2D9-D2F5-16ABA554D79D}"/>
          </ac:spMkLst>
        </pc:spChg>
        <pc:picChg chg="add mod">
          <ac:chgData name="Guest User" userId="S::urn:spo:tenantanon#87d42bda-03f6-4c6e-8e65-3b4561283915::" providerId="AD" clId="Web-{6F7A9592-F70F-5225-3F78-9382BD89FC1A}" dt="2026-01-06T17:42:59.825" v="236" actId="1076"/>
          <ac:picMkLst>
            <pc:docMk/>
            <pc:sldMk cId="3780399219" sldId="257"/>
            <ac:picMk id="11" creationId="{CBF14ED7-8B1D-2598-0AA0-95CA44044311}"/>
          </ac:picMkLst>
        </pc:picChg>
      </pc:sldChg>
      <pc:sldChg chg="modSp">
        <pc:chgData name="Guest User" userId="S::urn:spo:tenantanon#87d42bda-03f6-4c6e-8e65-3b4561283915::" providerId="AD" clId="Web-{6F7A9592-F70F-5225-3F78-9382BD89FC1A}" dt="2026-01-06T17:41:33.924" v="217" actId="20577"/>
        <pc:sldMkLst>
          <pc:docMk/>
          <pc:sldMk cId="3666407061" sldId="259"/>
        </pc:sldMkLst>
        <pc:spChg chg="mod">
          <ac:chgData name="Guest User" userId="S::urn:spo:tenantanon#87d42bda-03f6-4c6e-8e65-3b4561283915::" providerId="AD" clId="Web-{6F7A9592-F70F-5225-3F78-9382BD89FC1A}" dt="2026-01-06T17:41:33.924" v="217" actId="20577"/>
          <ac:spMkLst>
            <pc:docMk/>
            <pc:sldMk cId="3666407061" sldId="259"/>
            <ac:spMk id="6" creationId="{A1436241-7639-14C7-E625-90DC26E1BE86}"/>
          </ac:spMkLst>
        </pc:spChg>
        <pc:spChg chg="mod">
          <ac:chgData name="Guest User" userId="S::urn:spo:tenantanon#87d42bda-03f6-4c6e-8e65-3b4561283915::" providerId="AD" clId="Web-{6F7A9592-F70F-5225-3F78-9382BD89FC1A}" dt="2026-01-06T17:41:24.018" v="211" actId="20577"/>
          <ac:spMkLst>
            <pc:docMk/>
            <pc:sldMk cId="3666407061" sldId="259"/>
            <ac:spMk id="7" creationId="{BDC334CC-B5DD-7515-D3EC-588EC90A7CE7}"/>
          </ac:spMkLst>
        </pc:spChg>
      </pc:sldChg>
      <pc:sldChg chg="addSp modSp">
        <pc:chgData name="Guest User" userId="S::urn:spo:tenantanon#87d42bda-03f6-4c6e-8e65-3b4561283915::" providerId="AD" clId="Web-{6F7A9592-F70F-5225-3F78-9382BD89FC1A}" dt="2026-01-06T17:37:23.845" v="155" actId="20577"/>
        <pc:sldMkLst>
          <pc:docMk/>
          <pc:sldMk cId="2905788562" sldId="260"/>
        </pc:sldMkLst>
        <pc:spChg chg="add mod">
          <ac:chgData name="Guest User" userId="S::urn:spo:tenantanon#87d42bda-03f6-4c6e-8e65-3b4561283915::" providerId="AD" clId="Web-{6F7A9592-F70F-5225-3F78-9382BD89FC1A}" dt="2026-01-06T17:37:23.845" v="155" actId="20577"/>
          <ac:spMkLst>
            <pc:docMk/>
            <pc:sldMk cId="2905788562" sldId="260"/>
            <ac:spMk id="3" creationId="{33C0EAE7-77D7-EE4B-358B-95AECF973D32}"/>
          </ac:spMkLst>
        </pc:spChg>
        <pc:spChg chg="mod">
          <ac:chgData name="Guest User" userId="S::urn:spo:tenantanon#87d42bda-03f6-4c6e-8e65-3b4561283915::" providerId="AD" clId="Web-{6F7A9592-F70F-5225-3F78-9382BD89FC1A}" dt="2026-01-06T17:37:02.892" v="146" actId="14100"/>
          <ac:spMkLst>
            <pc:docMk/>
            <pc:sldMk cId="2905788562" sldId="260"/>
            <ac:spMk id="100" creationId="{8DFD60A8-39A8-9DB9-553B-63599624729F}"/>
          </ac:spMkLst>
        </pc:spChg>
      </pc:sldChg>
      <pc:sldChg chg="modSp add">
        <pc:chgData name="Guest User" userId="S::urn:spo:tenantanon#87d42bda-03f6-4c6e-8e65-3b4561283915::" providerId="AD" clId="Web-{6F7A9592-F70F-5225-3F78-9382BD89FC1A}" dt="2026-01-06T18:24:51.234" v="841" actId="1076"/>
        <pc:sldMkLst>
          <pc:docMk/>
          <pc:sldMk cId="2101048307" sldId="261"/>
        </pc:sldMkLst>
        <pc:spChg chg="mod">
          <ac:chgData name="Guest User" userId="S::urn:spo:tenantanon#87d42bda-03f6-4c6e-8e65-3b4561283915::" providerId="AD" clId="Web-{6F7A9592-F70F-5225-3F78-9382BD89FC1A}" dt="2026-01-06T18:20:23.387" v="772" actId="20577"/>
          <ac:spMkLst>
            <pc:docMk/>
            <pc:sldMk cId="2101048307" sldId="261"/>
            <ac:spMk id="2" creationId="{1DE2D00B-FC4A-F977-A6D8-26220971B29F}"/>
          </ac:spMkLst>
        </pc:spChg>
        <pc:spChg chg="mod">
          <ac:chgData name="Guest User" userId="S::urn:spo:tenantanon#87d42bda-03f6-4c6e-8e65-3b4561283915::" providerId="AD" clId="Web-{6F7A9592-F70F-5225-3F78-9382BD89FC1A}" dt="2026-01-06T18:24:51.234" v="841" actId="1076"/>
          <ac:spMkLst>
            <pc:docMk/>
            <pc:sldMk cId="2101048307" sldId="261"/>
            <ac:spMk id="8" creationId="{F3EB1773-11B5-F285-93DD-A38D2349ED96}"/>
          </ac:spMkLst>
        </pc:spChg>
        <pc:spChg chg="mod">
          <ac:chgData name="Guest User" userId="S::urn:spo:tenantanon#87d42bda-03f6-4c6e-8e65-3b4561283915::" providerId="AD" clId="Web-{6F7A9592-F70F-5225-3F78-9382BD89FC1A}" dt="2026-01-06T18:20:27.466" v="774" actId="20577"/>
          <ac:spMkLst>
            <pc:docMk/>
            <pc:sldMk cId="2101048307" sldId="261"/>
            <ac:spMk id="13" creationId="{C5D98FB8-0F38-9820-D658-6BB3195CEBF2}"/>
          </ac:spMkLst>
        </pc:spChg>
        <pc:picChg chg="mod">
          <ac:chgData name="Guest User" userId="S::urn:spo:tenantanon#87d42bda-03f6-4c6e-8e65-3b4561283915::" providerId="AD" clId="Web-{6F7A9592-F70F-5225-3F78-9382BD89FC1A}" dt="2026-01-06T18:01:39.086" v="394" actId="14100"/>
          <ac:picMkLst>
            <pc:docMk/>
            <pc:sldMk cId="2101048307" sldId="261"/>
            <ac:picMk id="10" creationId="{D96695F7-34E7-FEA4-712F-770FB5E7905B}"/>
          </ac:picMkLst>
        </pc:picChg>
      </pc:sldChg>
      <pc:sldChg chg="addSp modSp">
        <pc:chgData name="Guest User" userId="S::urn:spo:tenantanon#87d42bda-03f6-4c6e-8e65-3b4561283915::" providerId="AD" clId="Web-{6F7A9592-F70F-5225-3F78-9382BD89FC1A}" dt="2026-01-06T18:18:52.870" v="740" actId="20577"/>
        <pc:sldMkLst>
          <pc:docMk/>
          <pc:sldMk cId="0" sldId="268"/>
        </pc:sldMkLst>
        <pc:spChg chg="add mod">
          <ac:chgData name="Guest User" userId="S::urn:spo:tenantanon#87d42bda-03f6-4c6e-8e65-3b4561283915::" providerId="AD" clId="Web-{6F7A9592-F70F-5225-3F78-9382BD89FC1A}" dt="2026-01-06T17:53:20.096" v="375" actId="20577"/>
          <ac:spMkLst>
            <pc:docMk/>
            <pc:sldMk cId="0" sldId="268"/>
            <ac:spMk id="4" creationId="{C86DAAF5-3375-7E49-8864-237CCDE02561}"/>
          </ac:spMkLst>
        </pc:spChg>
        <pc:spChg chg="mod">
          <ac:chgData name="Guest User" userId="S::urn:spo:tenantanon#87d42bda-03f6-4c6e-8e65-3b4561283915::" providerId="AD" clId="Web-{6F7A9592-F70F-5225-3F78-9382BD89FC1A}" dt="2026-01-06T18:18:52.870" v="740" actId="20577"/>
          <ac:spMkLst>
            <pc:docMk/>
            <pc:sldMk cId="0" sldId="268"/>
            <ac:spMk id="19" creationId="{68303627-F38A-8AC0-6D9F-04C372EBB8B8}"/>
          </ac:spMkLst>
        </pc:spChg>
        <pc:picChg chg="mod">
          <ac:chgData name="Guest User" userId="S::urn:spo:tenantanon#87d42bda-03f6-4c6e-8e65-3b4561283915::" providerId="AD" clId="Web-{6F7A9592-F70F-5225-3F78-9382BD89FC1A}" dt="2026-01-06T17:47:17.813" v="341" actId="1076"/>
          <ac:picMkLst>
            <pc:docMk/>
            <pc:sldMk cId="0" sldId="268"/>
            <ac:picMk id="20" creationId="{7CD7A8CD-54F0-8CF4-3BE9-C66527961176}"/>
          </ac:picMkLst>
        </pc:picChg>
        <pc:picChg chg="mod">
          <ac:chgData name="Guest User" userId="S::urn:spo:tenantanon#87d42bda-03f6-4c6e-8e65-3b4561283915::" providerId="AD" clId="Web-{6F7A9592-F70F-5225-3F78-9382BD89FC1A}" dt="2026-01-06T17:47:21.235" v="342" actId="1076"/>
          <ac:picMkLst>
            <pc:docMk/>
            <pc:sldMk cId="0" sldId="268"/>
            <ac:picMk id="21" creationId="{4013D123-D615-594F-71DD-67D757C0DC42}"/>
          </ac:picMkLst>
        </pc:picChg>
      </pc:sldChg>
      <pc:sldChg chg="modSp">
        <pc:chgData name="Guest User" userId="S::urn:spo:tenantanon#87d42bda-03f6-4c6e-8e65-3b4561283915::" providerId="AD" clId="Web-{6F7A9592-F70F-5225-3F78-9382BD89FC1A}" dt="2026-01-06T18:26:41.329" v="862" actId="1076"/>
        <pc:sldMkLst>
          <pc:docMk/>
          <pc:sldMk cId="806408018" sldId="278"/>
        </pc:sldMkLst>
        <pc:spChg chg="mod">
          <ac:chgData name="Guest User" userId="S::urn:spo:tenantanon#87d42bda-03f6-4c6e-8e65-3b4561283915::" providerId="AD" clId="Web-{6F7A9592-F70F-5225-3F78-9382BD89FC1A}" dt="2026-01-06T18:26:33.954" v="861" actId="20577"/>
          <ac:spMkLst>
            <pc:docMk/>
            <pc:sldMk cId="806408018" sldId="278"/>
            <ac:spMk id="615" creationId="{FB68C335-D44C-F3A6-B9BF-A478407973A6}"/>
          </ac:spMkLst>
        </pc:spChg>
        <pc:picChg chg="mod">
          <ac:chgData name="Guest User" userId="S::urn:spo:tenantanon#87d42bda-03f6-4c6e-8e65-3b4561283915::" providerId="AD" clId="Web-{6F7A9592-F70F-5225-3F78-9382BD89FC1A}" dt="2026-01-06T18:26:41.329" v="862" actId="1076"/>
          <ac:picMkLst>
            <pc:docMk/>
            <pc:sldMk cId="806408018" sldId="278"/>
            <ac:picMk id="2" creationId="{DAC5A7A1-DD40-8DAD-06ED-6BA4177D8430}"/>
          </ac:picMkLst>
        </pc:picChg>
      </pc:sldChg>
      <pc:sldChg chg="modSp">
        <pc:chgData name="Guest User" userId="S::urn:spo:tenantanon#87d42bda-03f6-4c6e-8e65-3b4561283915::" providerId="AD" clId="Web-{6F7A9592-F70F-5225-3F78-9382BD89FC1A}" dt="2026-01-06T18:18:16.072" v="729" actId="20577"/>
        <pc:sldMkLst>
          <pc:docMk/>
          <pc:sldMk cId="63582914" sldId="312"/>
        </pc:sldMkLst>
        <pc:spChg chg="mod">
          <ac:chgData name="Guest User" userId="S::urn:spo:tenantanon#87d42bda-03f6-4c6e-8e65-3b4561283915::" providerId="AD" clId="Web-{6F7A9592-F70F-5225-3F78-9382BD89FC1A}" dt="2026-01-06T17:43:48.561" v="245" actId="14100"/>
          <ac:spMkLst>
            <pc:docMk/>
            <pc:sldMk cId="63582914" sldId="312"/>
            <ac:spMk id="2" creationId="{D8FEC1D6-41D5-CAD1-B8E2-73578088DD1E}"/>
          </ac:spMkLst>
        </pc:spChg>
        <pc:spChg chg="mod">
          <ac:chgData name="Guest User" userId="S::urn:spo:tenantanon#87d42bda-03f6-4c6e-8e65-3b4561283915::" providerId="AD" clId="Web-{6F7A9592-F70F-5225-3F78-9382BD89FC1A}" dt="2026-01-06T18:18:16.072" v="729" actId="20577"/>
          <ac:spMkLst>
            <pc:docMk/>
            <pc:sldMk cId="63582914" sldId="312"/>
            <ac:spMk id="32" creationId="{41885C6F-D1E6-1E4E-37B0-D90426CC8AD6}"/>
          </ac:spMkLst>
        </pc:spChg>
        <pc:picChg chg="mod">
          <ac:chgData name="Guest User" userId="S::urn:spo:tenantanon#87d42bda-03f6-4c6e-8e65-3b4561283915::" providerId="AD" clId="Web-{6F7A9592-F70F-5225-3F78-9382BD89FC1A}" dt="2026-01-06T17:44:01.827" v="250" actId="1076"/>
          <ac:picMkLst>
            <pc:docMk/>
            <pc:sldMk cId="63582914" sldId="312"/>
            <ac:picMk id="28" creationId="{AAF5D360-62EB-0C96-18AD-44669459FCDA}"/>
          </ac:picMkLst>
        </pc:picChg>
      </pc:sldChg>
      <pc:sldChg chg="modSp del mod ord modShow">
        <pc:chgData name="Guest User" userId="S::urn:spo:tenantanon#87d42bda-03f6-4c6e-8e65-3b4561283915::" providerId="AD" clId="Web-{6F7A9592-F70F-5225-3F78-9382BD89FC1A}" dt="2026-01-06T18:12:17.203" v="613"/>
        <pc:sldMkLst>
          <pc:docMk/>
          <pc:sldMk cId="879338926" sldId="313"/>
        </pc:sldMkLst>
        <pc:spChg chg="mod">
          <ac:chgData name="Guest User" userId="S::urn:spo:tenantanon#87d42bda-03f6-4c6e-8e65-3b4561283915::" providerId="AD" clId="Web-{6F7A9592-F70F-5225-3F78-9382BD89FC1A}" dt="2026-01-06T17:49:11.454" v="357" actId="20577"/>
          <ac:spMkLst>
            <pc:docMk/>
            <pc:sldMk cId="879338926" sldId="313"/>
            <ac:spMk id="3" creationId="{29B5A2A2-181D-903A-6D28-39B1B51FFBD4}"/>
          </ac:spMkLst>
        </pc:spChg>
      </pc:sldChg>
      <pc:sldChg chg="add del ord">
        <pc:chgData name="Guest User" userId="S::urn:spo:tenantanon#87d42bda-03f6-4c6e-8e65-3b4561283915::" providerId="AD" clId="Web-{6F7A9592-F70F-5225-3F78-9382BD89FC1A}" dt="2026-01-06T18:12:14.249" v="612"/>
        <pc:sldMkLst>
          <pc:docMk/>
          <pc:sldMk cId="3653464970" sldId="314"/>
        </pc:sldMkLst>
      </pc:sldChg>
      <pc:sldChg chg="modSp">
        <pc:chgData name="Guest User" userId="S::urn:spo:tenantanon#87d42bda-03f6-4c6e-8e65-3b4561283915::" providerId="AD" clId="Web-{6F7A9592-F70F-5225-3F78-9382BD89FC1A}" dt="2026-01-06T17:46:59.094" v="340" actId="20577"/>
        <pc:sldMkLst>
          <pc:docMk/>
          <pc:sldMk cId="4018666846" sldId="315"/>
        </pc:sldMkLst>
        <pc:spChg chg="mod">
          <ac:chgData name="Guest User" userId="S::urn:spo:tenantanon#87d42bda-03f6-4c6e-8e65-3b4561283915::" providerId="AD" clId="Web-{6F7A9592-F70F-5225-3F78-9382BD89FC1A}" dt="2026-01-06T17:46:15.094" v="327" actId="20577"/>
          <ac:spMkLst>
            <pc:docMk/>
            <pc:sldMk cId="4018666846" sldId="315"/>
            <ac:spMk id="3" creationId="{81197641-6CBF-2267-F7BC-2B2D1843FE9D}"/>
          </ac:spMkLst>
        </pc:spChg>
        <pc:spChg chg="mod">
          <ac:chgData name="Guest User" userId="S::urn:spo:tenantanon#87d42bda-03f6-4c6e-8e65-3b4561283915::" providerId="AD" clId="Web-{6F7A9592-F70F-5225-3F78-9382BD89FC1A}" dt="2026-01-06T17:46:59.094" v="340" actId="20577"/>
          <ac:spMkLst>
            <pc:docMk/>
            <pc:sldMk cId="4018666846" sldId="315"/>
            <ac:spMk id="32" creationId="{6B9EEC38-B6DA-7CFA-D0D5-8FF1D930B4A6}"/>
          </ac:spMkLst>
        </pc:spChg>
      </pc:sldChg>
      <pc:sldChg chg="addSp modSp add ord">
        <pc:chgData name="Guest User" userId="S::urn:spo:tenantanon#87d42bda-03f6-4c6e-8e65-3b4561283915::" providerId="AD" clId="Web-{6F7A9592-F70F-5225-3F78-9382BD89FC1A}" dt="2026-01-06T18:25:41.172" v="844" actId="20577"/>
        <pc:sldMkLst>
          <pc:docMk/>
          <pc:sldMk cId="3555200347" sldId="316"/>
        </pc:sldMkLst>
        <pc:spChg chg="mod">
          <ac:chgData name="Guest User" userId="S::urn:spo:tenantanon#87d42bda-03f6-4c6e-8e65-3b4561283915::" providerId="AD" clId="Web-{6F7A9592-F70F-5225-3F78-9382BD89FC1A}" dt="2026-01-06T18:25:41.172" v="844" actId="20577"/>
          <ac:spMkLst>
            <pc:docMk/>
            <pc:sldMk cId="3555200347" sldId="316"/>
            <ac:spMk id="3" creationId="{29B5A2A2-181D-903A-6D28-39B1B51FFBD4}"/>
          </ac:spMkLst>
        </pc:spChg>
        <pc:graphicFrameChg chg="add mod modGraphic">
          <ac:chgData name="Guest User" userId="S::urn:spo:tenantanon#87d42bda-03f6-4c6e-8e65-3b4561283915::" providerId="AD" clId="Web-{6F7A9592-F70F-5225-3F78-9382BD89FC1A}" dt="2026-01-06T18:16:47.568" v="688" actId="1076"/>
          <ac:graphicFrameMkLst>
            <pc:docMk/>
            <pc:sldMk cId="3555200347" sldId="316"/>
            <ac:graphicFrameMk id="4" creationId="{EADE410E-4B54-1B5D-4A65-A1FB2476373D}"/>
          </ac:graphicFrameMkLst>
        </pc:graphicFrameChg>
        <pc:picChg chg="add mod">
          <ac:chgData name="Guest User" userId="S::urn:spo:tenantanon#87d42bda-03f6-4c6e-8e65-3b4561283915::" providerId="AD" clId="Web-{6F7A9592-F70F-5225-3F78-9382BD89FC1A}" dt="2026-01-06T18:16:45.396" v="687" actId="1076"/>
          <ac:picMkLst>
            <pc:docMk/>
            <pc:sldMk cId="3555200347" sldId="316"/>
            <ac:picMk id="230" creationId="{98F69CCD-AFAB-13B8-2C62-A3E80BBBC774}"/>
          </ac:picMkLst>
        </pc:picChg>
      </pc:sldChg>
      <pc:sldChg chg="modSp add">
        <pc:chgData name="Guest User" userId="S::urn:spo:tenantanon#87d42bda-03f6-4c6e-8e65-3b4561283915::" providerId="AD" clId="Web-{6F7A9592-F70F-5225-3F78-9382BD89FC1A}" dt="2026-01-06T18:19:15.214" v="748" actId="20577"/>
        <pc:sldMkLst>
          <pc:docMk/>
          <pc:sldMk cId="1644762468" sldId="317"/>
        </pc:sldMkLst>
        <pc:spChg chg="mod">
          <ac:chgData name="Guest User" userId="S::urn:spo:tenantanon#87d42bda-03f6-4c6e-8e65-3b4561283915::" providerId="AD" clId="Web-{6F7A9592-F70F-5225-3F78-9382BD89FC1A}" dt="2026-01-06T18:19:15.214" v="748" actId="20577"/>
          <ac:spMkLst>
            <pc:docMk/>
            <pc:sldMk cId="1644762468" sldId="317"/>
            <ac:spMk id="12" creationId="{B454EB65-4DC3-F726-6242-EF9968C84F49}"/>
          </ac:spMkLst>
        </pc:spChg>
        <pc:spChg chg="mod">
          <ac:chgData name="Guest User" userId="S::urn:spo:tenantanon#87d42bda-03f6-4c6e-8e65-3b4561283915::" providerId="AD" clId="Web-{6F7A9592-F70F-5225-3F78-9382BD89FC1A}" dt="2026-01-06T18:19:05.292" v="746" actId="20577"/>
          <ac:spMkLst>
            <pc:docMk/>
            <pc:sldMk cId="1644762468" sldId="317"/>
            <ac:spMk id="13" creationId="{50381277-8989-E4A1-CBDE-1CC31BBB5FC8}"/>
          </ac:spMkLst>
        </pc:spChg>
      </pc:sldChg>
      <pc:sldChg chg="modSp add">
        <pc:chgData name="Guest User" userId="S::urn:spo:tenantanon#87d42bda-03f6-4c6e-8e65-3b4561283915::" providerId="AD" clId="Web-{6F7A9592-F70F-5225-3F78-9382BD89FC1A}" dt="2026-01-06T18:24:44.265" v="840" actId="20577"/>
        <pc:sldMkLst>
          <pc:docMk/>
          <pc:sldMk cId="2552873975" sldId="318"/>
        </pc:sldMkLst>
        <pc:spChg chg="mod">
          <ac:chgData name="Guest User" userId="S::urn:spo:tenantanon#87d42bda-03f6-4c6e-8e65-3b4561283915::" providerId="AD" clId="Web-{6F7A9592-F70F-5225-3F78-9382BD89FC1A}" dt="2026-01-06T18:24:44.265" v="840" actId="20577"/>
          <ac:spMkLst>
            <pc:docMk/>
            <pc:sldMk cId="2552873975" sldId="318"/>
            <ac:spMk id="7" creationId="{38290C52-27AE-BE9E-6FC4-432BE3BB3840}"/>
          </ac:spMkLst>
        </pc:spChg>
        <pc:spChg chg="mod">
          <ac:chgData name="Guest User" userId="S::urn:spo:tenantanon#87d42bda-03f6-4c6e-8e65-3b4561283915::" providerId="AD" clId="Web-{6F7A9592-F70F-5225-3F78-9382BD89FC1A}" dt="2026-01-06T18:19:23.777" v="754" actId="20577"/>
          <ac:spMkLst>
            <pc:docMk/>
            <pc:sldMk cId="2552873975" sldId="318"/>
            <ac:spMk id="12" creationId="{3C44C86C-8E10-BEC3-7B17-C39001D7D7AC}"/>
          </ac:spMkLst>
        </pc:spChg>
        <pc:spChg chg="mod">
          <ac:chgData name="Guest User" userId="S::urn:spo:tenantanon#87d42bda-03f6-4c6e-8e65-3b4561283915::" providerId="AD" clId="Web-{6F7A9592-F70F-5225-3F78-9382BD89FC1A}" dt="2026-01-06T18:20:06.090" v="767" actId="20577"/>
          <ac:spMkLst>
            <pc:docMk/>
            <pc:sldMk cId="2552873975" sldId="318"/>
            <ac:spMk id="13" creationId="{30E85A2B-FC60-36C1-A33C-C8F6E3CFC640}"/>
          </ac:spMkLst>
        </pc:spChg>
        <pc:picChg chg="mod">
          <ac:chgData name="Guest User" userId="S::urn:spo:tenantanon#87d42bda-03f6-4c6e-8e65-3b4561283915::" providerId="AD" clId="Web-{6F7A9592-F70F-5225-3F78-9382BD89FC1A}" dt="2026-01-06T18:24:23.202" v="837" actId="1076"/>
          <ac:picMkLst>
            <pc:docMk/>
            <pc:sldMk cId="2552873975" sldId="318"/>
            <ac:picMk id="5" creationId="{8B75E615-FB3C-2F87-ABB6-FA2FA027EC13}"/>
          </ac:picMkLst>
        </pc:picChg>
      </pc:sldChg>
      <pc:sldChg chg="addSp modSp add ord replId">
        <pc:chgData name="Guest User" userId="S::urn:spo:tenantanon#87d42bda-03f6-4c6e-8e65-3b4561283915::" providerId="AD" clId="Web-{6F7A9592-F70F-5225-3F78-9382BD89FC1A}" dt="2026-01-06T18:31:18.034" v="953" actId="1076"/>
        <pc:sldMkLst>
          <pc:docMk/>
          <pc:sldMk cId="2087279974" sldId="319"/>
        </pc:sldMkLst>
        <pc:spChg chg="mod">
          <ac:chgData name="Guest User" userId="S::urn:spo:tenantanon#87d42bda-03f6-4c6e-8e65-3b4561283915::" providerId="AD" clId="Web-{6F7A9592-F70F-5225-3F78-9382BD89FC1A}" dt="2026-01-06T18:11:53.359" v="607" actId="20577"/>
          <ac:spMkLst>
            <pc:docMk/>
            <pc:sldMk cId="2087279974" sldId="319"/>
            <ac:spMk id="3" creationId="{08B13C8E-319B-D9CD-2CCE-F5B93B014535}"/>
          </ac:spMkLst>
        </pc:spChg>
        <pc:spChg chg="add mod">
          <ac:chgData name="Guest User" userId="S::urn:spo:tenantanon#87d42bda-03f6-4c6e-8e65-3b4561283915::" providerId="AD" clId="Web-{6F7A9592-F70F-5225-3F78-9382BD89FC1A}" dt="2026-01-06T18:29:10.549" v="881" actId="1076"/>
          <ac:spMkLst>
            <pc:docMk/>
            <pc:sldMk cId="2087279974" sldId="319"/>
            <ac:spMk id="1912" creationId="{9CF185B7-38E9-935A-7624-3ED9B788D8D6}"/>
          </ac:spMkLst>
        </pc:spChg>
        <pc:spChg chg="add mod">
          <ac:chgData name="Guest User" userId="S::urn:spo:tenantanon#87d42bda-03f6-4c6e-8e65-3b4561283915::" providerId="AD" clId="Web-{6F7A9592-F70F-5225-3F78-9382BD89FC1A}" dt="2026-01-06T18:31:18.034" v="953" actId="1076"/>
          <ac:spMkLst>
            <pc:docMk/>
            <pc:sldMk cId="2087279974" sldId="319"/>
            <ac:spMk id="1913" creationId="{2C67F192-2BBE-2ED6-5D61-A6637D2E1614}"/>
          </ac:spMkLst>
        </pc:spChg>
        <pc:spChg chg="add mod">
          <ac:chgData name="Guest User" userId="S::urn:spo:tenantanon#87d42bda-03f6-4c6e-8e65-3b4561283915::" providerId="AD" clId="Web-{6F7A9592-F70F-5225-3F78-9382BD89FC1A}" dt="2026-01-06T18:30:38.831" v="949" actId="20577"/>
          <ac:spMkLst>
            <pc:docMk/>
            <pc:sldMk cId="2087279974" sldId="319"/>
            <ac:spMk id="2164" creationId="{19EBB0D3-BAAB-A366-8E9C-C63B05F5BDD7}"/>
          </ac:spMkLst>
        </pc:spChg>
        <pc:graphicFrameChg chg="add mod modGraphic">
          <ac:chgData name="Guest User" userId="S::urn:spo:tenantanon#87d42bda-03f6-4c6e-8e65-3b4561283915::" providerId="AD" clId="Web-{6F7A9592-F70F-5225-3F78-9382BD89FC1A}" dt="2026-01-06T18:30:59.378" v="952" actId="20577"/>
          <ac:graphicFrameMkLst>
            <pc:docMk/>
            <pc:sldMk cId="2087279974" sldId="319"/>
            <ac:graphicFrameMk id="2" creationId="{EE0E874F-359D-087B-ED3C-8A7D1862DEDB}"/>
          </ac:graphicFrameMkLst>
        </pc:graphicFrameChg>
        <pc:picChg chg="add mod">
          <ac:chgData name="Guest User" userId="S::urn:spo:tenantanon#87d42bda-03f6-4c6e-8e65-3b4561283915::" providerId="AD" clId="Web-{6F7A9592-F70F-5225-3F78-9382BD89FC1A}" dt="2026-01-06T18:23:44.014" v="834" actId="1076"/>
          <ac:picMkLst>
            <pc:docMk/>
            <pc:sldMk cId="2087279974" sldId="319"/>
            <ac:picMk id="1502" creationId="{94238900-0287-1447-29AE-F15757D69C9D}"/>
          </ac:picMkLst>
        </pc:picChg>
        <pc:picChg chg="add mod">
          <ac:chgData name="Guest User" userId="S::urn:spo:tenantanon#87d42bda-03f6-4c6e-8e65-3b4561283915::" providerId="AD" clId="Web-{6F7A9592-F70F-5225-3F78-9382BD89FC1A}" dt="2026-01-06T18:23:47.920" v="836" actId="1076"/>
          <ac:picMkLst>
            <pc:docMk/>
            <pc:sldMk cId="2087279974" sldId="319"/>
            <ac:picMk id="1503" creationId="{3C741995-5D34-602B-DE0E-6120348C245A}"/>
          </ac:picMkLst>
        </pc:picChg>
        <pc:picChg chg="add mod">
          <ac:chgData name="Guest User" userId="S::urn:spo:tenantanon#87d42bda-03f6-4c6e-8e65-3b4561283915::" providerId="AD" clId="Web-{6F7A9592-F70F-5225-3F78-9382BD89FC1A}" dt="2026-01-06T18:23:46.217" v="835" actId="1076"/>
          <ac:picMkLst>
            <pc:docMk/>
            <pc:sldMk cId="2087279974" sldId="319"/>
            <ac:picMk id="1504" creationId="{BA3B106C-C560-2ADA-4453-ADA9CC304866}"/>
          </ac:picMkLst>
        </pc:picChg>
      </pc:sldChg>
    </pc:docChg>
  </pc:docChgLst>
  <pc:docChgLst>
    <pc:chgData name="Claudia Alarcón" userId="S::claudia.alarcon@dir.iai.int::fe302c91-53f4-4796-bcb4-63935ee44768" providerId="AD" clId="Web-{B221CB33-2524-1E58-9627-6A808EC2D735}"/>
    <pc:docChg chg="mod modSld">
      <pc:chgData name="Claudia Alarcón" userId="S::claudia.alarcon@dir.iai.int::fe302c91-53f4-4796-bcb4-63935ee44768" providerId="AD" clId="Web-{B221CB33-2524-1E58-9627-6A808EC2D735}" dt="2026-01-07T00:23:59.419" v="170"/>
      <pc:docMkLst>
        <pc:docMk/>
      </pc:docMkLst>
      <pc:sldChg chg="delSp">
        <pc:chgData name="Claudia Alarcón" userId="S::claudia.alarcon@dir.iai.int::fe302c91-53f4-4796-bcb4-63935ee44768" providerId="AD" clId="Web-{B221CB33-2524-1E58-9627-6A808EC2D735}" dt="2026-01-07T00:23:59.419" v="170"/>
        <pc:sldMkLst>
          <pc:docMk/>
          <pc:sldMk cId="3780399219" sldId="257"/>
        </pc:sldMkLst>
        <pc:spChg chg="del">
          <ac:chgData name="Claudia Alarcón" userId="S::claudia.alarcon@dir.iai.int::fe302c91-53f4-4796-bcb4-63935ee44768" providerId="AD" clId="Web-{B221CB33-2524-1E58-9627-6A808EC2D735}" dt="2026-01-07T00:23:59.419" v="170"/>
          <ac:spMkLst>
            <pc:docMk/>
            <pc:sldMk cId="3780399219" sldId="257"/>
            <ac:spMk id="2" creationId="{EE014B29-7E65-21DC-571D-1B7FADECA08F}"/>
          </ac:spMkLst>
        </pc:spChg>
      </pc:sldChg>
      <pc:sldChg chg="modSp">
        <pc:chgData name="Claudia Alarcón" userId="S::claudia.alarcon@dir.iai.int::fe302c91-53f4-4796-bcb4-63935ee44768" providerId="AD" clId="Web-{B221CB33-2524-1E58-9627-6A808EC2D735}" dt="2026-01-07T00:23:20.965" v="167" actId="20577"/>
        <pc:sldMkLst>
          <pc:docMk/>
          <pc:sldMk cId="1355977943" sldId="321"/>
        </pc:sldMkLst>
        <pc:spChg chg="mod">
          <ac:chgData name="Claudia Alarcón" userId="S::claudia.alarcon@dir.iai.int::fe302c91-53f4-4796-bcb4-63935ee44768" providerId="AD" clId="Web-{B221CB33-2524-1E58-9627-6A808EC2D735}" dt="2026-01-07T00:22:49.027" v="165" actId="20577"/>
          <ac:spMkLst>
            <pc:docMk/>
            <pc:sldMk cId="1355977943" sldId="321"/>
            <ac:spMk id="3" creationId="{520B4F7D-F2AB-8E23-CD92-DCB45C7B300C}"/>
          </ac:spMkLst>
        </pc:spChg>
        <pc:spChg chg="mod">
          <ac:chgData name="Claudia Alarcón" userId="S::claudia.alarcon@dir.iai.int::fe302c91-53f4-4796-bcb4-63935ee44768" providerId="AD" clId="Web-{B221CB33-2524-1E58-9627-6A808EC2D735}" dt="2026-01-07T00:23:20.965" v="167" actId="20577"/>
          <ac:spMkLst>
            <pc:docMk/>
            <pc:sldMk cId="1355977943" sldId="321"/>
            <ac:spMk id="6" creationId="{98772BA6-3FB8-4B44-DB44-8F5A0E763E22}"/>
          </ac:spMkLst>
        </pc:spChg>
        <pc:graphicFrameChg chg="mod modGraphic">
          <ac:chgData name="Claudia Alarcón" userId="S::claudia.alarcon@dir.iai.int::fe302c91-53f4-4796-bcb4-63935ee44768" providerId="AD" clId="Web-{B221CB33-2524-1E58-9627-6A808EC2D735}" dt="2026-01-07T00:22:03.885" v="154" actId="20577"/>
          <ac:graphicFrameMkLst>
            <pc:docMk/>
            <pc:sldMk cId="1355977943" sldId="321"/>
            <ac:graphicFrameMk id="4" creationId="{B972D968-10F2-1B74-E592-B93C8E15AF72}"/>
          </ac:graphicFrameMkLst>
        </pc:graphicFrameChg>
      </pc:sldChg>
      <pc:sldChg chg="modSp">
        <pc:chgData name="Claudia Alarcón" userId="S::claudia.alarcon@dir.iai.int::fe302c91-53f4-4796-bcb4-63935ee44768" providerId="AD" clId="Web-{B221CB33-2524-1E58-9627-6A808EC2D735}" dt="2026-01-07T00:19:05.614" v="92" actId="20577"/>
        <pc:sldMkLst>
          <pc:docMk/>
          <pc:sldMk cId="3424563023" sldId="322"/>
        </pc:sldMkLst>
        <pc:spChg chg="mod">
          <ac:chgData name="Claudia Alarcón" userId="S::claudia.alarcon@dir.iai.int::fe302c91-53f4-4796-bcb4-63935ee44768" providerId="AD" clId="Web-{B221CB33-2524-1E58-9627-6A808EC2D735}" dt="2026-01-07T00:16:40.592" v="36" actId="20577"/>
          <ac:spMkLst>
            <pc:docMk/>
            <pc:sldMk cId="3424563023" sldId="322"/>
            <ac:spMk id="3" creationId="{6E767B87-A352-8E26-CEFB-64485507BC08}"/>
          </ac:spMkLst>
        </pc:spChg>
        <pc:spChg chg="mod">
          <ac:chgData name="Claudia Alarcón" userId="S::claudia.alarcon@dir.iai.int::fe302c91-53f4-4796-bcb4-63935ee44768" providerId="AD" clId="Web-{B221CB33-2524-1E58-9627-6A808EC2D735}" dt="2026-01-07T00:19:05.614" v="92" actId="20577"/>
          <ac:spMkLst>
            <pc:docMk/>
            <pc:sldMk cId="3424563023" sldId="322"/>
            <ac:spMk id="6" creationId="{492A538B-5FB2-241F-F5EA-764D627FA3FE}"/>
          </ac:spMkLst>
        </pc:spChg>
        <pc:spChg chg="mod">
          <ac:chgData name="Claudia Alarcón" userId="S::claudia.alarcon@dir.iai.int::fe302c91-53f4-4796-bcb4-63935ee44768" providerId="AD" clId="Web-{B221CB33-2524-1E58-9627-6A808EC2D735}" dt="2026-01-07T00:18:42.207" v="72" actId="20577"/>
          <ac:spMkLst>
            <pc:docMk/>
            <pc:sldMk cId="3424563023" sldId="322"/>
            <ac:spMk id="1912" creationId="{3EBC8461-8205-456E-BE8D-86EB2164304C}"/>
          </ac:spMkLst>
        </pc:spChg>
        <pc:spChg chg="mod">
          <ac:chgData name="Claudia Alarcón" userId="S::claudia.alarcon@dir.iai.int::fe302c91-53f4-4796-bcb4-63935ee44768" providerId="AD" clId="Web-{B221CB33-2524-1E58-9627-6A808EC2D735}" dt="2026-01-07T00:18:52.255" v="77" actId="20577"/>
          <ac:spMkLst>
            <pc:docMk/>
            <pc:sldMk cId="3424563023" sldId="322"/>
            <ac:spMk id="1913" creationId="{E41FBD78-84F5-8BBB-BB00-60F4BC364A09}"/>
          </ac:spMkLst>
        </pc:spChg>
        <pc:spChg chg="mod">
          <ac:chgData name="Claudia Alarcón" userId="S::claudia.alarcon@dir.iai.int::fe302c91-53f4-4796-bcb4-63935ee44768" providerId="AD" clId="Web-{B221CB33-2524-1E58-9627-6A808EC2D735}" dt="2026-01-07T00:19:02.052" v="90" actId="20577"/>
          <ac:spMkLst>
            <pc:docMk/>
            <pc:sldMk cId="3424563023" sldId="322"/>
            <ac:spMk id="2164" creationId="{EFB7CF86-7CC5-C4E8-78AA-7C2BC6509A03}"/>
          </ac:spMkLst>
        </pc:spChg>
        <pc:graphicFrameChg chg="modGraphic">
          <ac:chgData name="Claudia Alarcón" userId="S::claudia.alarcon@dir.iai.int::fe302c91-53f4-4796-bcb4-63935ee44768" providerId="AD" clId="Web-{B221CB33-2524-1E58-9627-6A808EC2D735}" dt="2026-01-07T00:18:01.205" v="65" actId="20577"/>
          <ac:graphicFrameMkLst>
            <pc:docMk/>
            <pc:sldMk cId="3424563023" sldId="322"/>
            <ac:graphicFrameMk id="2" creationId="{22ADA3FF-149A-4828-5246-D505EC074CBE}"/>
          </ac:graphicFrameMkLst>
        </pc:graphicFrameChg>
      </pc:sldChg>
      <pc:sldChg chg="modSp">
        <pc:chgData name="Claudia Alarcón" userId="S::claudia.alarcon@dir.iai.int::fe302c91-53f4-4796-bcb4-63935ee44768" providerId="AD" clId="Web-{B221CB33-2524-1E58-9627-6A808EC2D735}" dt="2026-01-07T00:23:32.637" v="168" actId="1076"/>
        <pc:sldMkLst>
          <pc:docMk/>
          <pc:sldMk cId="1530126230" sldId="323"/>
        </pc:sldMkLst>
        <pc:picChg chg="mod">
          <ac:chgData name="Claudia Alarcón" userId="S::claudia.alarcon@dir.iai.int::fe302c91-53f4-4796-bcb4-63935ee44768" providerId="AD" clId="Web-{B221CB33-2524-1E58-9627-6A808EC2D735}" dt="2026-01-07T00:23:32.637" v="168" actId="1076"/>
          <ac:picMkLst>
            <pc:docMk/>
            <pc:sldMk cId="1530126230" sldId="323"/>
            <ac:picMk id="10" creationId="{50923359-BA8E-3E56-2109-5DB8623B679E}"/>
          </ac:picMkLst>
        </pc:picChg>
      </pc:sldChg>
      <pc:sldChg chg="delSp">
        <pc:chgData name="Claudia Alarcón" userId="S::claudia.alarcon@dir.iai.int::fe302c91-53f4-4796-bcb4-63935ee44768" providerId="AD" clId="Web-{B221CB33-2524-1E58-9627-6A808EC2D735}" dt="2026-01-07T00:23:54.622" v="169"/>
        <pc:sldMkLst>
          <pc:docMk/>
          <pc:sldMk cId="3221579752" sldId="331"/>
        </pc:sldMkLst>
        <pc:spChg chg="del">
          <ac:chgData name="Claudia Alarcón" userId="S::claudia.alarcon@dir.iai.int::fe302c91-53f4-4796-bcb4-63935ee44768" providerId="AD" clId="Web-{B221CB33-2524-1E58-9627-6A808EC2D735}" dt="2026-01-07T00:23:54.622" v="169"/>
          <ac:spMkLst>
            <pc:docMk/>
            <pc:sldMk cId="3221579752" sldId="331"/>
            <ac:spMk id="2" creationId="{A904FF76-E314-45B3-C3E6-5BDC2EE9F591}"/>
          </ac:spMkLst>
        </pc:spChg>
      </pc:sldChg>
    </pc:docChg>
  </pc:docChgLst>
  <pc:docChgLst>
    <pc:chgData name="Gabriela Ferreira" userId="S::gabriela.ferreira@dir.iai.int::958eb56e-d5e5-4d50-b237-9ff580d507dd" providerId="AD" clId="Web-{DD98C549-5588-7CB3-9349-53E2C42AD747}"/>
    <pc:docChg chg="addSld modSld">
      <pc:chgData name="Gabriela Ferreira" userId="S::gabriela.ferreira@dir.iai.int::958eb56e-d5e5-4d50-b237-9ff580d507dd" providerId="AD" clId="Web-{DD98C549-5588-7CB3-9349-53E2C42AD747}" dt="2026-01-06T14:39:46.386" v="327" actId="20577"/>
      <pc:docMkLst>
        <pc:docMk/>
      </pc:docMkLst>
      <pc:sldChg chg="addSp delSp modSp">
        <pc:chgData name="Gabriela Ferreira" userId="S::gabriela.ferreira@dir.iai.int::958eb56e-d5e5-4d50-b237-9ff580d507dd" providerId="AD" clId="Web-{DD98C549-5588-7CB3-9349-53E2C42AD747}" dt="2026-01-06T14:11:58.844" v="70" actId="20577"/>
        <pc:sldMkLst>
          <pc:docMk/>
          <pc:sldMk cId="3780399219" sldId="257"/>
        </pc:sldMkLst>
        <pc:spChg chg="mod">
          <ac:chgData name="Gabriela Ferreira" userId="S::gabriela.ferreira@dir.iai.int::958eb56e-d5e5-4d50-b237-9ff580d507dd" providerId="AD" clId="Web-{DD98C549-5588-7CB3-9349-53E2C42AD747}" dt="2026-01-06T14:10:50.244" v="10" actId="14100"/>
          <ac:spMkLst>
            <pc:docMk/>
            <pc:sldMk cId="3780399219" sldId="257"/>
            <ac:spMk id="2" creationId="{EE014B29-7E65-21DC-571D-1B7FADECA08F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1:41.639" v="57" actId="14100"/>
          <ac:spMkLst>
            <pc:docMk/>
            <pc:sldMk cId="3780399219" sldId="257"/>
            <ac:spMk id="3" creationId="{D56715B9-F725-6B32-09D4-96EA97CD679A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10:22.102" v="5" actId="20577"/>
          <ac:spMkLst>
            <pc:docMk/>
            <pc:sldMk cId="3780399219" sldId="257"/>
            <ac:spMk id="4" creationId="{420E65D8-AD9A-2E03-97CE-54A34AFFD409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1:58.844" v="70" actId="20577"/>
          <ac:spMkLst>
            <pc:docMk/>
            <pc:sldMk cId="3780399219" sldId="257"/>
            <ac:spMk id="7" creationId="{CA5AE76C-D3A3-8CDB-42B2-A1902C44BF60}"/>
          </ac:spMkLst>
        </pc:spChg>
        <pc:picChg chg="del">
          <ac:chgData name="Gabriela Ferreira" userId="S::gabriela.ferreira@dir.iai.int::958eb56e-d5e5-4d50-b237-9ff580d507dd" providerId="AD" clId="Web-{DD98C549-5588-7CB3-9349-53E2C42AD747}" dt="2026-01-06T14:10:40.462" v="8"/>
          <ac:picMkLst>
            <pc:docMk/>
            <pc:sldMk cId="3780399219" sldId="257"/>
            <ac:picMk id="8" creationId="{66317DEC-002E-FE75-EDB3-C2BEFB021D28}"/>
          </ac:picMkLst>
        </pc:picChg>
      </pc:sldChg>
      <pc:sldChg chg="addSp delSp modSp">
        <pc:chgData name="Gabriela Ferreira" userId="S::gabriela.ferreira@dir.iai.int::958eb56e-d5e5-4d50-b237-9ff580d507dd" providerId="AD" clId="Web-{DD98C549-5588-7CB3-9349-53E2C42AD747}" dt="2026-01-06T14:23:51.883" v="229" actId="1076"/>
        <pc:sldMkLst>
          <pc:docMk/>
          <pc:sldMk cId="2905788562" sldId="260"/>
        </pc:sldMkLst>
        <pc:spChg chg="del mod">
          <ac:chgData name="Gabriela Ferreira" userId="S::gabriela.ferreira@dir.iai.int::958eb56e-d5e5-4d50-b237-9ff580d507dd" providerId="AD" clId="Web-{DD98C549-5588-7CB3-9349-53E2C42AD747}" dt="2026-01-06T14:20:58.787" v="222"/>
          <ac:spMkLst>
            <pc:docMk/>
            <pc:sldMk cId="2905788562" sldId="260"/>
            <ac:spMk id="3" creationId="{198FDC3F-1004-F74B-0C8C-69A88C65DA68}"/>
          </ac:spMkLst>
        </pc:spChg>
        <pc:spChg chg="add del mod">
          <ac:chgData name="Gabriela Ferreira" userId="S::gabriela.ferreira@dir.iai.int::958eb56e-d5e5-4d50-b237-9ff580d507dd" providerId="AD" clId="Web-{DD98C549-5588-7CB3-9349-53E2C42AD747}" dt="2026-01-06T14:18:14.127" v="137"/>
          <ac:spMkLst>
            <pc:docMk/>
            <pc:sldMk cId="2905788562" sldId="260"/>
            <ac:spMk id="4" creationId="{B25A371C-A66F-7804-C53C-26D523B2491E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36"/>
          <ac:spMkLst>
            <pc:docMk/>
            <pc:sldMk cId="2905788562" sldId="260"/>
            <ac:spMk id="7" creationId="{F86E1D0E-B1AC-BC1E-A742-30A7B3E540FA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35"/>
          <ac:spMkLst>
            <pc:docMk/>
            <pc:sldMk cId="2905788562" sldId="260"/>
            <ac:spMk id="9" creationId="{D591CB86-3F26-95D9-BCA8-694881A3B766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34"/>
          <ac:spMkLst>
            <pc:docMk/>
            <pc:sldMk cId="2905788562" sldId="260"/>
            <ac:spMk id="10" creationId="{B041AF85-41EC-BBDE-9086-66EDF3DBB8E1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33"/>
          <ac:spMkLst>
            <pc:docMk/>
            <pc:sldMk cId="2905788562" sldId="260"/>
            <ac:spMk id="11" creationId="{B78247C0-BD3D-881D-F924-E1EDBBD2800D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32"/>
          <ac:spMkLst>
            <pc:docMk/>
            <pc:sldMk cId="2905788562" sldId="260"/>
            <ac:spMk id="12" creationId="{231B9F49-B81E-ADDB-4C36-38D18D83F8E4}"/>
          </ac:spMkLst>
        </pc:spChg>
        <pc:spChg chg="add del mod">
          <ac:chgData name="Gabriela Ferreira" userId="S::gabriela.ferreira@dir.iai.int::958eb56e-d5e5-4d50-b237-9ff580d507dd" providerId="AD" clId="Web-{DD98C549-5588-7CB3-9349-53E2C42AD747}" dt="2026-01-06T14:18:14.127" v="131"/>
          <ac:spMkLst>
            <pc:docMk/>
            <pc:sldMk cId="2905788562" sldId="260"/>
            <ac:spMk id="13" creationId="{6A48A963-21AD-BA7C-8C36-AE5CD27B48AA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30"/>
          <ac:spMkLst>
            <pc:docMk/>
            <pc:sldMk cId="2905788562" sldId="260"/>
            <ac:spMk id="14" creationId="{98D05879-B54D-E3DE-AD73-9AF0053C10E4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29"/>
          <ac:spMkLst>
            <pc:docMk/>
            <pc:sldMk cId="2905788562" sldId="260"/>
            <ac:spMk id="15" creationId="{1E92D2EE-D59F-B30D-48DD-84677C84791B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28"/>
          <ac:spMkLst>
            <pc:docMk/>
            <pc:sldMk cId="2905788562" sldId="260"/>
            <ac:spMk id="16" creationId="{0D55670F-3315-1109-2068-447AED0FB91A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27"/>
          <ac:spMkLst>
            <pc:docMk/>
            <pc:sldMk cId="2905788562" sldId="260"/>
            <ac:spMk id="17" creationId="{8F4F7AE4-6269-301D-C2E4-920FB2463985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26"/>
          <ac:spMkLst>
            <pc:docMk/>
            <pc:sldMk cId="2905788562" sldId="260"/>
            <ac:spMk id="18" creationId="{F2441C05-C058-D960-D9F3-E8124E836B67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23"/>
          <ac:spMkLst>
            <pc:docMk/>
            <pc:sldMk cId="2905788562" sldId="260"/>
            <ac:spMk id="21" creationId="{53D05ACA-0B33-1BCB-3A6F-966F9F39520C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22"/>
          <ac:spMkLst>
            <pc:docMk/>
            <pc:sldMk cId="2905788562" sldId="260"/>
            <ac:spMk id="22" creationId="{1B2A2877-FAA1-505B-FB42-179951A68F3B}"/>
          </ac:spMkLst>
        </pc:spChg>
        <pc:spChg chg="del mod">
          <ac:chgData name="Gabriela Ferreira" userId="S::gabriela.ferreira@dir.iai.int::958eb56e-d5e5-4d50-b237-9ff580d507dd" providerId="AD" clId="Web-{DD98C549-5588-7CB3-9349-53E2C42AD747}" dt="2026-01-06T14:18:14.127" v="119"/>
          <ac:spMkLst>
            <pc:docMk/>
            <pc:sldMk cId="2905788562" sldId="260"/>
            <ac:spMk id="25" creationId="{97D6A2CB-5EC3-1B45-5573-51644B3A72FC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7:51.329" v="80"/>
          <ac:spMkLst>
            <pc:docMk/>
            <pc:sldMk cId="2905788562" sldId="260"/>
            <ac:spMk id="35" creationId="{FFE79FF9-467E-3C70-A55B-C4375CFB1B19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7:51.329" v="80"/>
          <ac:spMkLst>
            <pc:docMk/>
            <pc:sldMk cId="2905788562" sldId="260"/>
            <ac:spMk id="36" creationId="{B610F204-53B7-9EA8-EA16-4036E5C62DAB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7:51.329" v="80"/>
          <ac:spMkLst>
            <pc:docMk/>
            <pc:sldMk cId="2905788562" sldId="260"/>
            <ac:spMk id="44" creationId="{8ADF8AC1-85D1-38D1-74CC-B694BB2B4F4F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7:51.329" v="80"/>
          <ac:spMkLst>
            <pc:docMk/>
            <pc:sldMk cId="2905788562" sldId="260"/>
            <ac:spMk id="47" creationId="{FEDBD734-BBD2-8D06-0BF6-938AF8BD8150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7:51.329" v="80"/>
          <ac:spMkLst>
            <pc:docMk/>
            <pc:sldMk cId="2905788562" sldId="260"/>
            <ac:spMk id="50" creationId="{F9EE1DDB-CCDB-1A52-D53C-1F60E03EFBDE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7:51.329" v="80"/>
          <ac:spMkLst>
            <pc:docMk/>
            <pc:sldMk cId="2905788562" sldId="260"/>
            <ac:spMk id="56" creationId="{D3748E5F-215F-721A-7E2C-B3B362C35CBA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7:51.329" v="80"/>
          <ac:spMkLst>
            <pc:docMk/>
            <pc:sldMk cId="2905788562" sldId="260"/>
            <ac:spMk id="58" creationId="{88DAE6A1-3540-7B35-612E-79CA41148B53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7:51.329" v="80"/>
          <ac:spMkLst>
            <pc:docMk/>
            <pc:sldMk cId="2905788562" sldId="260"/>
            <ac:spMk id="62" creationId="{4170C0D3-4C5F-CEE6-FD7B-405C03B8D124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35" v="181"/>
          <ac:spMkLst>
            <pc:docMk/>
            <pc:sldMk cId="2905788562" sldId="260"/>
            <ac:spMk id="70" creationId="{FBC8F878-23FB-CDD8-B6BD-AA0058A621A4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35" v="182"/>
          <ac:spMkLst>
            <pc:docMk/>
            <pc:sldMk cId="2905788562" sldId="260"/>
            <ac:spMk id="73" creationId="{3B3DCD7C-BAEC-DFD0-2FD8-98A716727F01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35" v="180"/>
          <ac:spMkLst>
            <pc:docMk/>
            <pc:sldMk cId="2905788562" sldId="260"/>
            <ac:spMk id="75" creationId="{DFFC0CB5-B69D-28F9-0D0C-55284144E366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35" v="179"/>
          <ac:spMkLst>
            <pc:docMk/>
            <pc:sldMk cId="2905788562" sldId="260"/>
            <ac:spMk id="77" creationId="{32868991-DF54-7FEB-44B3-055BF4EF0E16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35" v="178"/>
          <ac:spMkLst>
            <pc:docMk/>
            <pc:sldMk cId="2905788562" sldId="260"/>
            <ac:spMk id="79" creationId="{92DB8A16-57B2-86D4-06CB-093DD25D4CD4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9:21.691" v="145"/>
          <ac:spMkLst>
            <pc:docMk/>
            <pc:sldMk cId="2905788562" sldId="260"/>
            <ac:spMk id="82" creationId="{9FEEE829-6FD9-FE9F-8D0F-F9738F6B80CA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9:21.707" v="146"/>
          <ac:spMkLst>
            <pc:docMk/>
            <pc:sldMk cId="2905788562" sldId="260"/>
            <ac:spMk id="84" creationId="{B2C5BA82-DD70-B023-1F76-F352727C4076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9:21.738" v="147"/>
          <ac:spMkLst>
            <pc:docMk/>
            <pc:sldMk cId="2905788562" sldId="260"/>
            <ac:spMk id="86" creationId="{B19262F6-DB4E-26F4-5973-0C819D80A9C5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9:21.753" v="148"/>
          <ac:spMkLst>
            <pc:docMk/>
            <pc:sldMk cId="2905788562" sldId="260"/>
            <ac:spMk id="88" creationId="{8312EADE-D0A7-03BE-D546-DB3D300E610A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21:26.631" v="228"/>
          <ac:spMkLst>
            <pc:docMk/>
            <pc:sldMk cId="2905788562" sldId="260"/>
            <ac:spMk id="90" creationId="{DE37ADF0-5C29-687D-282D-D3FE956353A7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20:12.536" v="217" actId="20577"/>
          <ac:spMkLst>
            <pc:docMk/>
            <pc:sldMk cId="2905788562" sldId="260"/>
            <ac:spMk id="92" creationId="{65B8FCD4-CDF4-2A52-D2A3-7A2557C85359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20:12.583" v="218" actId="20577"/>
          <ac:spMkLst>
            <pc:docMk/>
            <pc:sldMk cId="2905788562" sldId="260"/>
            <ac:spMk id="94" creationId="{11DBE934-2F63-8FF5-8853-A1A6357B8CD2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20:12.630" v="219" actId="20577"/>
          <ac:spMkLst>
            <pc:docMk/>
            <pc:sldMk cId="2905788562" sldId="260"/>
            <ac:spMk id="96" creationId="{9C067DED-4AFA-D5D9-5329-853AFFAD6830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23:51.883" v="229" actId="1076"/>
          <ac:spMkLst>
            <pc:docMk/>
            <pc:sldMk cId="2905788562" sldId="260"/>
            <ac:spMk id="98" creationId="{3EC68740-59DE-A817-497D-84AE10AECD69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21:07.053" v="224" actId="14100"/>
          <ac:spMkLst>
            <pc:docMk/>
            <pc:sldMk cId="2905788562" sldId="260"/>
            <ac:spMk id="100" creationId="{8DFD60A8-39A8-9DB9-553B-63599624729F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19:42.051" v="189"/>
          <ac:spMkLst>
            <pc:docMk/>
            <pc:sldMk cId="2905788562" sldId="260"/>
            <ac:spMk id="102" creationId="{291E7FB3-8DDF-9BA4-9F13-28BD5E754B9C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19:42.051" v="190"/>
          <ac:spMkLst>
            <pc:docMk/>
            <pc:sldMk cId="2905788562" sldId="260"/>
            <ac:spMk id="104" creationId="{80E13F15-3A0C-D86C-D990-F170CE770107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19:42.051" v="191"/>
          <ac:spMkLst>
            <pc:docMk/>
            <pc:sldMk cId="2905788562" sldId="260"/>
            <ac:spMk id="106" creationId="{AB40B1CC-9BA5-E179-14CA-5A4822C76330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19:42.051" v="192"/>
          <ac:spMkLst>
            <pc:docMk/>
            <pc:sldMk cId="2905788562" sldId="260"/>
            <ac:spMk id="108" creationId="{43818B00-F0E2-5A4C-8C9C-FADE7CBDCC8D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19:42.051" v="193"/>
          <ac:spMkLst>
            <pc:docMk/>
            <pc:sldMk cId="2905788562" sldId="260"/>
            <ac:spMk id="110" creationId="{4E3F9817-B50B-FE49-0DD6-9EF3F2BA3EA2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19:42.051" v="194"/>
          <ac:spMkLst>
            <pc:docMk/>
            <pc:sldMk cId="2905788562" sldId="260"/>
            <ac:spMk id="112" creationId="{B7EFEF39-88DB-576F-369D-D8220C16D163}"/>
          </ac:spMkLst>
        </pc:spChg>
        <pc:spChg chg="add">
          <ac:chgData name="Gabriela Ferreira" userId="S::gabriela.ferreira@dir.iai.int::958eb56e-d5e5-4d50-b237-9ff580d507dd" providerId="AD" clId="Web-{DD98C549-5588-7CB3-9349-53E2C42AD747}" dt="2026-01-06T14:19:22.191" v="161"/>
          <ac:spMkLst>
            <pc:docMk/>
            <pc:sldMk cId="2905788562" sldId="260"/>
            <ac:spMk id="114" creationId="{0094174C-6EEA-50BE-5456-DFDCB665F36C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19:42.066" v="195"/>
          <ac:spMkLst>
            <pc:docMk/>
            <pc:sldMk cId="2905788562" sldId="260"/>
            <ac:spMk id="120" creationId="{775C4586-91A8-060D-36E3-54872F6FAFE6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19:42.066" v="196"/>
          <ac:spMkLst>
            <pc:docMk/>
            <pc:sldMk cId="2905788562" sldId="260"/>
            <ac:spMk id="122" creationId="{86FADA1C-8637-EF22-791A-9F7460612D7E}"/>
          </ac:spMkLst>
        </pc:spChg>
        <pc:spChg chg="add mod">
          <ac:chgData name="Gabriela Ferreira" userId="S::gabriela.ferreira@dir.iai.int::958eb56e-d5e5-4d50-b237-9ff580d507dd" providerId="AD" clId="Web-{DD98C549-5588-7CB3-9349-53E2C42AD747}" dt="2026-01-06T14:19:42.066" v="197"/>
          <ac:spMkLst>
            <pc:docMk/>
            <pc:sldMk cId="2905788562" sldId="260"/>
            <ac:spMk id="128" creationId="{4B22BCE2-092E-10B5-764E-A1DB2F3CB4C7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198"/>
          <ac:spMkLst>
            <pc:docMk/>
            <pc:sldMk cId="2905788562" sldId="260"/>
            <ac:spMk id="130" creationId="{95AE22BD-FF56-5A70-4574-3B81DE7266C0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199"/>
          <ac:spMkLst>
            <pc:docMk/>
            <pc:sldMk cId="2905788562" sldId="260"/>
            <ac:spMk id="131" creationId="{E3498FF9-DD57-0EA8-47E9-AA8C330CC796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200"/>
          <ac:spMkLst>
            <pc:docMk/>
            <pc:sldMk cId="2905788562" sldId="260"/>
            <ac:spMk id="134" creationId="{589BBF35-202E-75C8-EC55-5991E3688542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201"/>
          <ac:spMkLst>
            <pc:docMk/>
            <pc:sldMk cId="2905788562" sldId="260"/>
            <ac:spMk id="135" creationId="{065CB8D7-BE33-9FC9-4F8C-1B248974C038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202"/>
          <ac:spMkLst>
            <pc:docMk/>
            <pc:sldMk cId="2905788562" sldId="260"/>
            <ac:spMk id="138" creationId="{067709CF-A1B8-CE1C-D768-1BEE354CD7DE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203"/>
          <ac:spMkLst>
            <pc:docMk/>
            <pc:sldMk cId="2905788562" sldId="260"/>
            <ac:spMk id="139" creationId="{D47BFA9C-5BB2-2AD5-6028-605A36C135F0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204"/>
          <ac:spMkLst>
            <pc:docMk/>
            <pc:sldMk cId="2905788562" sldId="260"/>
            <ac:spMk id="142" creationId="{0B4BB983-B327-3ED1-D851-A8F71FBEF575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205"/>
          <ac:spMkLst>
            <pc:docMk/>
            <pc:sldMk cId="2905788562" sldId="260"/>
            <ac:spMk id="143" creationId="{A3E14774-1527-5469-D1E9-5250318D5D94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206"/>
          <ac:spMkLst>
            <pc:docMk/>
            <pc:sldMk cId="2905788562" sldId="260"/>
            <ac:spMk id="146" creationId="{1DDACC25-40AD-AFD6-2BFB-C7F6D9A3B462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207"/>
          <ac:spMkLst>
            <pc:docMk/>
            <pc:sldMk cId="2905788562" sldId="260"/>
            <ac:spMk id="147" creationId="{41F88E0F-A540-CE38-5B0C-7BD59048AC67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208"/>
          <ac:spMkLst>
            <pc:docMk/>
            <pc:sldMk cId="2905788562" sldId="260"/>
            <ac:spMk id="150" creationId="{D8F2C851-F073-71FB-36F2-E080D4D62088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66" v="209"/>
          <ac:spMkLst>
            <pc:docMk/>
            <pc:sldMk cId="2905788562" sldId="260"/>
            <ac:spMk id="151" creationId="{BF430334-96D4-C060-EF47-DDF35A2E4C2B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82" v="210"/>
          <ac:spMkLst>
            <pc:docMk/>
            <pc:sldMk cId="2905788562" sldId="260"/>
            <ac:spMk id="154" creationId="{27D66549-B284-D2A1-5464-3BA3CD09A157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82" v="211"/>
          <ac:spMkLst>
            <pc:docMk/>
            <pc:sldMk cId="2905788562" sldId="260"/>
            <ac:spMk id="155" creationId="{1F010E16-57E6-854D-8F0D-16DF5B0E1ADE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82" v="212"/>
          <ac:spMkLst>
            <pc:docMk/>
            <pc:sldMk cId="2905788562" sldId="260"/>
            <ac:spMk id="158" creationId="{C29DCEE0-1D98-21A1-3A04-2635EDEC6BE6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82" v="213"/>
          <ac:spMkLst>
            <pc:docMk/>
            <pc:sldMk cId="2905788562" sldId="260"/>
            <ac:spMk id="159" creationId="{FBCF3BC0-2D88-149B-6B69-9C8C297A112C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2.082" v="214"/>
          <ac:spMkLst>
            <pc:docMk/>
            <pc:sldMk cId="2905788562" sldId="260"/>
            <ac:spMk id="162" creationId="{82583C61-A12C-25CB-A54C-47315DC6E417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19:43.082" v="215"/>
          <ac:spMkLst>
            <pc:docMk/>
            <pc:sldMk cId="2905788562" sldId="260"/>
            <ac:spMk id="163" creationId="{92EF1AF9-1048-24C3-8CD7-846F19AF380D}"/>
          </ac:spMkLst>
        </pc:spChg>
        <pc:grpChg chg="del mod">
          <ac:chgData name="Gabriela Ferreira" userId="S::gabriela.ferreira@dir.iai.int::958eb56e-d5e5-4d50-b237-9ff580d507dd" providerId="AD" clId="Web-{DD98C549-5588-7CB3-9349-53E2C42AD747}" dt="2026-01-06T14:18:14.127" v="138"/>
          <ac:grpSpMkLst>
            <pc:docMk/>
            <pc:sldMk cId="2905788562" sldId="260"/>
            <ac:grpSpMk id="2" creationId="{E12BDD21-E7BE-0A5C-8B90-6407DA78ED21}"/>
          </ac:grpSpMkLst>
        </pc:grpChg>
        <pc:grpChg chg="del mod">
          <ac:chgData name="Gabriela Ferreira" userId="S::gabriela.ferreira@dir.iai.int::958eb56e-d5e5-4d50-b237-9ff580d507dd" providerId="AD" clId="Web-{DD98C549-5588-7CB3-9349-53E2C42AD747}" dt="2026-01-06T14:18:14.127" v="118"/>
          <ac:grpSpMkLst>
            <pc:docMk/>
            <pc:sldMk cId="2905788562" sldId="260"/>
            <ac:grpSpMk id="26" creationId="{C5C656DF-ECAA-B198-6F88-49713641CE94}"/>
          </ac:grpSpMkLst>
        </pc:grpChg>
        <pc:grpChg chg="del mod">
          <ac:chgData name="Gabriela Ferreira" userId="S::gabriela.ferreira@dir.iai.int::958eb56e-d5e5-4d50-b237-9ff580d507dd" providerId="AD" clId="Web-{DD98C549-5588-7CB3-9349-53E2C42AD747}" dt="2026-01-06T14:18:14.127" v="117"/>
          <ac:grpSpMkLst>
            <pc:docMk/>
            <pc:sldMk cId="2905788562" sldId="260"/>
            <ac:grpSpMk id="27" creationId="{ADE28D09-093E-55B7-4723-934262EEE136}"/>
          </ac:grpSpMkLst>
        </pc:grpChg>
        <pc:grpChg chg="del mod">
          <ac:chgData name="Gabriela Ferreira" userId="S::gabriela.ferreira@dir.iai.int::958eb56e-d5e5-4d50-b237-9ff580d507dd" providerId="AD" clId="Web-{DD98C549-5588-7CB3-9349-53E2C42AD747}" dt="2026-01-06T14:18:14.127" v="116"/>
          <ac:grpSpMkLst>
            <pc:docMk/>
            <pc:sldMk cId="2905788562" sldId="260"/>
            <ac:grpSpMk id="28" creationId="{2B020C31-371D-C22A-C7D2-3ABAF02D935F}"/>
          </ac:grpSpMkLst>
        </pc:grpChg>
        <pc:grpChg chg="del mod">
          <ac:chgData name="Gabriela Ferreira" userId="S::gabriela.ferreira@dir.iai.int::958eb56e-d5e5-4d50-b237-9ff580d507dd" providerId="AD" clId="Web-{DD98C549-5588-7CB3-9349-53E2C42AD747}" dt="2026-01-06T14:18:14.111" v="115"/>
          <ac:grpSpMkLst>
            <pc:docMk/>
            <pc:sldMk cId="2905788562" sldId="260"/>
            <ac:grpSpMk id="29" creationId="{D6B99ED2-7A12-03D6-B741-0FFAD18F768C}"/>
          </ac:grpSpMkLst>
        </pc:grpChg>
        <pc:grpChg chg="del mod">
          <ac:chgData name="Gabriela Ferreira" userId="S::gabriela.ferreira@dir.iai.int::958eb56e-d5e5-4d50-b237-9ff580d507dd" providerId="AD" clId="Web-{DD98C549-5588-7CB3-9349-53E2C42AD747}" dt="2026-01-06T14:18:14.111" v="114"/>
          <ac:grpSpMkLst>
            <pc:docMk/>
            <pc:sldMk cId="2905788562" sldId="260"/>
            <ac:grpSpMk id="30" creationId="{800B9ABF-6C32-3A6B-B401-F70C0E18D6AD}"/>
          </ac:grpSpMkLst>
        </pc:grpChg>
        <pc:grpChg chg="del mod">
          <ac:chgData name="Gabriela Ferreira" userId="S::gabriela.ferreira@dir.iai.int::958eb56e-d5e5-4d50-b237-9ff580d507dd" providerId="AD" clId="Web-{DD98C549-5588-7CB3-9349-53E2C42AD747}" dt="2026-01-06T14:18:14.111" v="113"/>
          <ac:grpSpMkLst>
            <pc:docMk/>
            <pc:sldMk cId="2905788562" sldId="260"/>
            <ac:grpSpMk id="31" creationId="{864AF987-6247-D255-38AE-EC5AE705343A}"/>
          </ac:grpSpMkLst>
        </pc:grpChg>
        <pc:grpChg chg="del mod">
          <ac:chgData name="Gabriela Ferreira" userId="S::gabriela.ferreira@dir.iai.int::958eb56e-d5e5-4d50-b237-9ff580d507dd" providerId="AD" clId="Web-{DD98C549-5588-7CB3-9349-53E2C42AD747}" dt="2026-01-06T14:18:14.111" v="112"/>
          <ac:grpSpMkLst>
            <pc:docMk/>
            <pc:sldMk cId="2905788562" sldId="260"/>
            <ac:grpSpMk id="32" creationId="{34021F56-6F09-CF31-5B52-5B6F7C666FEE}"/>
          </ac:grpSpMkLst>
        </pc:grpChg>
        <pc:grpChg chg="del mod">
          <ac:chgData name="Gabriela Ferreira" userId="S::gabriela.ferreira@dir.iai.int::958eb56e-d5e5-4d50-b237-9ff580d507dd" providerId="AD" clId="Web-{DD98C549-5588-7CB3-9349-53E2C42AD747}" dt="2026-01-06T14:18:14.111" v="111"/>
          <ac:grpSpMkLst>
            <pc:docMk/>
            <pc:sldMk cId="2905788562" sldId="260"/>
            <ac:grpSpMk id="33" creationId="{364C8B12-89D5-3AE9-FFF3-B23CAF21E736}"/>
          </ac:grpSpMkLst>
        </pc:grpChg>
        <pc:grpChg chg="del mod">
          <ac:chgData name="Gabriela Ferreira" userId="S::gabriela.ferreira@dir.iai.int::958eb56e-d5e5-4d50-b237-9ff580d507dd" providerId="AD" clId="Web-{DD98C549-5588-7CB3-9349-53E2C42AD747}" dt="2026-01-06T14:18:14.111" v="110"/>
          <ac:grpSpMkLst>
            <pc:docMk/>
            <pc:sldMk cId="2905788562" sldId="260"/>
            <ac:grpSpMk id="34" creationId="{19C3670A-7204-B630-2F2D-6BF794CA8BC9}"/>
          </ac:grpSpMkLst>
        </pc:grpChg>
        <pc:grpChg chg="add">
          <ac:chgData name="Gabriela Ferreira" userId="S::gabriela.ferreira@dir.iai.int::958eb56e-d5e5-4d50-b237-9ff580d507dd" providerId="AD" clId="Web-{DD98C549-5588-7CB3-9349-53E2C42AD747}" dt="2026-01-06T14:19:21.675" v="144"/>
          <ac:grpSpMkLst>
            <pc:docMk/>
            <pc:sldMk cId="2905788562" sldId="260"/>
            <ac:grpSpMk id="80" creationId="{3955B0E4-73D7-AD7D-5168-0308FF132ACF}"/>
          </ac:grpSpMkLst>
        </pc:grpChg>
        <pc:grpChg chg="add">
          <ac:chgData name="Gabriela Ferreira" userId="S::gabriela.ferreira@dir.iai.int::958eb56e-d5e5-4d50-b237-9ff580d507dd" providerId="AD" clId="Web-{DD98C549-5588-7CB3-9349-53E2C42AD747}" dt="2026-01-06T14:19:22.597" v="169"/>
          <ac:grpSpMkLst>
            <pc:docMk/>
            <pc:sldMk cId="2905788562" sldId="260"/>
            <ac:grpSpMk id="132" creationId="{EE434A8B-2B90-12CA-208D-7EA0291E2451}"/>
          </ac:grpSpMkLst>
        </pc:grpChg>
        <pc:grpChg chg="add">
          <ac:chgData name="Gabriela Ferreira" userId="S::gabriela.ferreira@dir.iai.int::958eb56e-d5e5-4d50-b237-9ff580d507dd" providerId="AD" clId="Web-{DD98C549-5588-7CB3-9349-53E2C42AD747}" dt="2026-01-06T14:19:22.660" v="170"/>
          <ac:grpSpMkLst>
            <pc:docMk/>
            <pc:sldMk cId="2905788562" sldId="260"/>
            <ac:grpSpMk id="136" creationId="{EB0B8F6A-8553-103B-26D9-15AAAF692422}"/>
          </ac:grpSpMkLst>
        </pc:grpChg>
        <pc:grpChg chg="add">
          <ac:chgData name="Gabriela Ferreira" userId="S::gabriela.ferreira@dir.iai.int::958eb56e-d5e5-4d50-b237-9ff580d507dd" providerId="AD" clId="Web-{DD98C549-5588-7CB3-9349-53E2C42AD747}" dt="2026-01-06T14:19:22.707" v="171"/>
          <ac:grpSpMkLst>
            <pc:docMk/>
            <pc:sldMk cId="2905788562" sldId="260"/>
            <ac:grpSpMk id="140" creationId="{C099FCF3-6651-AB4B-17A8-15E5C2CBEEA6}"/>
          </ac:grpSpMkLst>
        </pc:grpChg>
        <pc:grpChg chg="add">
          <ac:chgData name="Gabriela Ferreira" userId="S::gabriela.ferreira@dir.iai.int::958eb56e-d5e5-4d50-b237-9ff580d507dd" providerId="AD" clId="Web-{DD98C549-5588-7CB3-9349-53E2C42AD747}" dt="2026-01-06T14:19:22.753" v="172"/>
          <ac:grpSpMkLst>
            <pc:docMk/>
            <pc:sldMk cId="2905788562" sldId="260"/>
            <ac:grpSpMk id="144" creationId="{C0DC71FA-036E-F53D-8D8D-1EA75C1FB227}"/>
          </ac:grpSpMkLst>
        </pc:grpChg>
        <pc:grpChg chg="add">
          <ac:chgData name="Gabriela Ferreira" userId="S::gabriela.ferreira@dir.iai.int::958eb56e-d5e5-4d50-b237-9ff580d507dd" providerId="AD" clId="Web-{DD98C549-5588-7CB3-9349-53E2C42AD747}" dt="2026-01-06T14:19:22.832" v="173"/>
          <ac:grpSpMkLst>
            <pc:docMk/>
            <pc:sldMk cId="2905788562" sldId="260"/>
            <ac:grpSpMk id="148" creationId="{D12941EC-3F21-695E-9716-F70BDA04DF3F}"/>
          </ac:grpSpMkLst>
        </pc:grpChg>
        <pc:grpChg chg="add">
          <ac:chgData name="Gabriela Ferreira" userId="S::gabriela.ferreira@dir.iai.int::958eb56e-d5e5-4d50-b237-9ff580d507dd" providerId="AD" clId="Web-{DD98C549-5588-7CB3-9349-53E2C42AD747}" dt="2026-01-06T14:19:22.878" v="174"/>
          <ac:grpSpMkLst>
            <pc:docMk/>
            <pc:sldMk cId="2905788562" sldId="260"/>
            <ac:grpSpMk id="152" creationId="{618A0CFE-8068-D387-0D14-EDD696BB5C4D}"/>
          </ac:grpSpMkLst>
        </pc:grpChg>
        <pc:grpChg chg="add">
          <ac:chgData name="Gabriela Ferreira" userId="S::gabriela.ferreira@dir.iai.int::958eb56e-d5e5-4d50-b237-9ff580d507dd" providerId="AD" clId="Web-{DD98C549-5588-7CB3-9349-53E2C42AD747}" dt="2026-01-06T14:19:22.957" v="175"/>
          <ac:grpSpMkLst>
            <pc:docMk/>
            <pc:sldMk cId="2905788562" sldId="260"/>
            <ac:grpSpMk id="156" creationId="{F1C1FB0E-467E-B5F7-0AE7-086BF121F967}"/>
          </ac:grpSpMkLst>
        </pc:grpChg>
        <pc:grpChg chg="add">
          <ac:chgData name="Gabriela Ferreira" userId="S::gabriela.ferreira@dir.iai.int::958eb56e-d5e5-4d50-b237-9ff580d507dd" providerId="AD" clId="Web-{DD98C549-5588-7CB3-9349-53E2C42AD747}" dt="2026-01-06T14:19:22.988" v="176"/>
          <ac:grpSpMkLst>
            <pc:docMk/>
            <pc:sldMk cId="2905788562" sldId="260"/>
            <ac:grpSpMk id="160" creationId="{32DC11D7-3CC1-2CEB-9C10-0CF1782EBAD6}"/>
          </ac:grpSpMkLst>
        </pc:grpChg>
        <pc:grpChg chg="add">
          <ac:chgData name="Gabriela Ferreira" userId="S::gabriela.ferreira@dir.iai.int::958eb56e-d5e5-4d50-b237-9ff580d507dd" providerId="AD" clId="Web-{DD98C549-5588-7CB3-9349-53E2C42AD747}" dt="2026-01-06T14:19:23.035" v="177"/>
          <ac:grpSpMkLst>
            <pc:docMk/>
            <pc:sldMk cId="2905788562" sldId="260"/>
            <ac:grpSpMk id="164" creationId="{E88D6E77-F0AC-D094-52D8-B2610249836D}"/>
          </ac:grpSpMkLst>
        </pc:grpChg>
        <pc:picChg chg="del">
          <ac:chgData name="Gabriela Ferreira" userId="S::gabriela.ferreira@dir.iai.int::958eb56e-d5e5-4d50-b237-9ff580d507dd" providerId="AD" clId="Web-{DD98C549-5588-7CB3-9349-53E2C42AD747}" dt="2026-01-06T14:12:16.439" v="79"/>
          <ac:picMkLst>
            <pc:docMk/>
            <pc:sldMk cId="2905788562" sldId="260"/>
            <ac:picMk id="8" creationId="{E507C950-BD0A-9135-AE38-39CB1DFF6454}"/>
          </ac:picMkLst>
        </pc:picChg>
        <pc:picChg chg="del mod">
          <ac:chgData name="Gabriela Ferreira" userId="S::gabriela.ferreira@dir.iai.int::958eb56e-d5e5-4d50-b237-9ff580d507dd" providerId="AD" clId="Web-{DD98C549-5588-7CB3-9349-53E2C42AD747}" dt="2026-01-06T14:18:14.127" v="125"/>
          <ac:picMkLst>
            <pc:docMk/>
            <pc:sldMk cId="2905788562" sldId="260"/>
            <ac:picMk id="19" creationId="{5E393C7B-277D-110F-E789-61B24E8A07A0}"/>
          </ac:picMkLst>
        </pc:picChg>
        <pc:picChg chg="del mod">
          <ac:chgData name="Gabriela Ferreira" userId="S::gabriela.ferreira@dir.iai.int::958eb56e-d5e5-4d50-b237-9ff580d507dd" providerId="AD" clId="Web-{DD98C549-5588-7CB3-9349-53E2C42AD747}" dt="2026-01-06T14:18:14.127" v="124"/>
          <ac:picMkLst>
            <pc:docMk/>
            <pc:sldMk cId="2905788562" sldId="260"/>
            <ac:picMk id="20" creationId="{1AA60536-7A68-DCE8-4B0E-0009F9A84295}"/>
          </ac:picMkLst>
        </pc:picChg>
        <pc:picChg chg="del mod">
          <ac:chgData name="Gabriela Ferreira" userId="S::gabriela.ferreira@dir.iai.int::958eb56e-d5e5-4d50-b237-9ff580d507dd" providerId="AD" clId="Web-{DD98C549-5588-7CB3-9349-53E2C42AD747}" dt="2026-01-06T14:18:14.127" v="121"/>
          <ac:picMkLst>
            <pc:docMk/>
            <pc:sldMk cId="2905788562" sldId="260"/>
            <ac:picMk id="23" creationId="{04DB7786-4684-5956-A00F-57C462B3F4CD}"/>
          </ac:picMkLst>
        </pc:picChg>
        <pc:picChg chg="del mod">
          <ac:chgData name="Gabriela Ferreira" userId="S::gabriela.ferreira@dir.iai.int::958eb56e-d5e5-4d50-b237-9ff580d507dd" providerId="AD" clId="Web-{DD98C549-5588-7CB3-9349-53E2C42AD747}" dt="2026-01-06T14:18:14.127" v="120"/>
          <ac:picMkLst>
            <pc:docMk/>
            <pc:sldMk cId="2905788562" sldId="260"/>
            <ac:picMk id="24" creationId="{C6DEB614-1755-DDA4-4C74-AC20D2B476C1}"/>
          </ac:picMkLst>
        </pc:picChg>
        <pc:picChg chg="add">
          <ac:chgData name="Gabriela Ferreira" userId="S::gabriela.ferreira@dir.iai.int::958eb56e-d5e5-4d50-b237-9ff580d507dd" providerId="AD" clId="Web-{DD98C549-5588-7CB3-9349-53E2C42AD747}" dt="2026-01-06T14:19:22.269" v="162"/>
          <ac:picMkLst>
            <pc:docMk/>
            <pc:sldMk cId="2905788562" sldId="260"/>
            <ac:picMk id="116" creationId="{181AA32F-28E9-1089-B11C-C687E9A9CC7F}"/>
          </ac:picMkLst>
        </pc:picChg>
        <pc:picChg chg="add">
          <ac:chgData name="Gabriela Ferreira" userId="S::gabriela.ferreira@dir.iai.int::958eb56e-d5e5-4d50-b237-9ff580d507dd" providerId="AD" clId="Web-{DD98C549-5588-7CB3-9349-53E2C42AD747}" dt="2026-01-06T14:19:22.316" v="163"/>
          <ac:picMkLst>
            <pc:docMk/>
            <pc:sldMk cId="2905788562" sldId="260"/>
            <ac:picMk id="118" creationId="{30B907D4-1B20-E3E3-6930-C9754E7D0631}"/>
          </ac:picMkLst>
        </pc:picChg>
        <pc:picChg chg="add">
          <ac:chgData name="Gabriela Ferreira" userId="S::gabriela.ferreira@dir.iai.int::958eb56e-d5e5-4d50-b237-9ff580d507dd" providerId="AD" clId="Web-{DD98C549-5588-7CB3-9349-53E2C42AD747}" dt="2026-01-06T14:19:22.410" v="166"/>
          <ac:picMkLst>
            <pc:docMk/>
            <pc:sldMk cId="2905788562" sldId="260"/>
            <ac:picMk id="124" creationId="{5012F009-133B-8840-B961-4BEB885F656E}"/>
          </ac:picMkLst>
        </pc:picChg>
        <pc:picChg chg="add">
          <ac:chgData name="Gabriela Ferreira" userId="S::gabriela.ferreira@dir.iai.int::958eb56e-d5e5-4d50-b237-9ff580d507dd" providerId="AD" clId="Web-{DD98C549-5588-7CB3-9349-53E2C42AD747}" dt="2026-01-06T14:19:22.503" v="167"/>
          <ac:picMkLst>
            <pc:docMk/>
            <pc:sldMk cId="2905788562" sldId="260"/>
            <ac:picMk id="126" creationId="{70007A22-8C6E-CAA8-3583-13DBE9396164}"/>
          </ac:picMkLst>
        </pc:picChg>
      </pc:sldChg>
      <pc:sldChg chg="delSp modSp add">
        <pc:chgData name="Gabriela Ferreira" userId="S::gabriela.ferreira@dir.iai.int::958eb56e-d5e5-4d50-b237-9ff580d507dd" providerId="AD" clId="Web-{DD98C549-5588-7CB3-9349-53E2C42AD747}" dt="2026-01-06T14:19:09.113" v="143"/>
        <pc:sldMkLst>
          <pc:docMk/>
          <pc:sldMk cId="1283398355" sldId="314"/>
        </pc:sldMkLst>
        <pc:spChg chg="del mod">
          <ac:chgData name="Gabriela Ferreira" userId="S::gabriela.ferreira@dir.iai.int::958eb56e-d5e5-4d50-b237-9ff580d507dd" providerId="AD" clId="Web-{DD98C549-5588-7CB3-9349-53E2C42AD747}" dt="2026-01-06T14:19:09.113" v="143"/>
          <ac:spMkLst>
            <pc:docMk/>
            <pc:sldMk cId="1283398355" sldId="314"/>
            <ac:spMk id="48" creationId="{00000000-0000-0000-0000-000000000000}"/>
          </ac:spMkLst>
        </pc:spChg>
        <pc:spChg chg="del">
          <ac:chgData name="Gabriela Ferreira" userId="S::gabriela.ferreira@dir.iai.int::958eb56e-d5e5-4d50-b237-9ff580d507dd" providerId="AD" clId="Web-{DD98C549-5588-7CB3-9349-53E2C42AD747}" dt="2026-01-06T14:18:59.862" v="140"/>
          <ac:spMkLst>
            <pc:docMk/>
            <pc:sldMk cId="1283398355" sldId="314"/>
            <ac:spMk id="50" creationId="{00000000-0000-0000-0000-000000000000}"/>
          </ac:spMkLst>
        </pc:spChg>
      </pc:sldChg>
      <pc:sldChg chg="delSp modSp add replId">
        <pc:chgData name="Gabriela Ferreira" userId="S::gabriela.ferreira@dir.iai.int::958eb56e-d5e5-4d50-b237-9ff580d507dd" providerId="AD" clId="Web-{DD98C549-5588-7CB3-9349-53E2C42AD747}" dt="2026-01-06T14:39:46.386" v="327" actId="20577"/>
        <pc:sldMkLst>
          <pc:docMk/>
          <pc:sldMk cId="4018666846" sldId="315"/>
        </pc:sldMkLst>
        <pc:spChg chg="mod">
          <ac:chgData name="Gabriela Ferreira" userId="S::gabriela.ferreira@dir.iai.int::958eb56e-d5e5-4d50-b237-9ff580d507dd" providerId="AD" clId="Web-{DD98C549-5588-7CB3-9349-53E2C42AD747}" dt="2026-01-06T14:36:15.897" v="248" actId="1076"/>
          <ac:spMkLst>
            <pc:docMk/>
            <pc:sldMk cId="4018666846" sldId="315"/>
            <ac:spMk id="2" creationId="{522B0724-7AF6-57AF-714A-AF6B90FC5273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35:47.272" v="242" actId="20577"/>
          <ac:spMkLst>
            <pc:docMk/>
            <pc:sldMk cId="4018666846" sldId="315"/>
            <ac:spMk id="3" creationId="{81197641-6CBF-2267-F7BC-2B2D1843FE9D}"/>
          </ac:spMkLst>
        </pc:spChg>
        <pc:spChg chg="mod">
          <ac:chgData name="Gabriela Ferreira" userId="S::gabriela.ferreira@dir.iai.int::958eb56e-d5e5-4d50-b237-9ff580d507dd" providerId="AD" clId="Web-{DD98C549-5588-7CB3-9349-53E2C42AD747}" dt="2026-01-06T14:39:46.386" v="327" actId="20577"/>
          <ac:spMkLst>
            <pc:docMk/>
            <pc:sldMk cId="4018666846" sldId="315"/>
            <ac:spMk id="32" creationId="{6B9EEC38-B6DA-7CFA-D0D5-8FF1D930B4A6}"/>
          </ac:spMkLst>
        </pc:spChg>
        <pc:picChg chg="del">
          <ac:chgData name="Gabriela Ferreira" userId="S::gabriela.ferreira@dir.iai.int::958eb56e-d5e5-4d50-b237-9ff580d507dd" providerId="AD" clId="Web-{DD98C549-5588-7CB3-9349-53E2C42AD747}" dt="2026-01-06T14:35:51.443" v="245"/>
          <ac:picMkLst>
            <pc:docMk/>
            <pc:sldMk cId="4018666846" sldId="315"/>
            <ac:picMk id="26" creationId="{5FFEC667-D7E1-6821-627E-C5921C6DA439}"/>
          </ac:picMkLst>
        </pc:picChg>
        <pc:picChg chg="del">
          <ac:chgData name="Gabriela Ferreira" userId="S::gabriela.ferreira@dir.iai.int::958eb56e-d5e5-4d50-b237-9ff580d507dd" providerId="AD" clId="Web-{DD98C549-5588-7CB3-9349-53E2C42AD747}" dt="2026-01-06T14:35:48.647" v="243"/>
          <ac:picMkLst>
            <pc:docMk/>
            <pc:sldMk cId="4018666846" sldId="315"/>
            <ac:picMk id="27" creationId="{8233CE86-1CBC-1F26-5F59-0AE4D1675AFA}"/>
          </ac:picMkLst>
        </pc:picChg>
        <pc:picChg chg="del">
          <ac:chgData name="Gabriela Ferreira" userId="S::gabriela.ferreira@dir.iai.int::958eb56e-d5e5-4d50-b237-9ff580d507dd" providerId="AD" clId="Web-{DD98C549-5588-7CB3-9349-53E2C42AD747}" dt="2026-01-06T14:35:50.334" v="244"/>
          <ac:picMkLst>
            <pc:docMk/>
            <pc:sldMk cId="4018666846" sldId="315"/>
            <ac:picMk id="28" creationId="{451D2DE9-97E1-B9A5-F9DB-46EBC53284F0}"/>
          </ac:picMkLst>
        </pc:picChg>
      </pc:sldChg>
    </pc:docChg>
  </pc:docChgLst>
  <pc:docChgLst>
    <pc:chgData name="Marcella Ohira" userId="S::marcella.ohira@dir.iai.int::d009114b-5eec-41b3-92ce-1cef8ec3812f" providerId="AD" clId="Web-{D94F8DFC-9888-40FF-B950-59F6EE3F0FB3}"/>
    <pc:docChg chg="modSld">
      <pc:chgData name="Marcella Ohira" userId="S::marcella.ohira@dir.iai.int::d009114b-5eec-41b3-92ce-1cef8ec3812f" providerId="AD" clId="Web-{D94F8DFC-9888-40FF-B950-59F6EE3F0FB3}" dt="2026-01-06T19:23:17.960" v="108" actId="20577"/>
      <pc:docMkLst>
        <pc:docMk/>
      </pc:docMkLst>
      <pc:sldChg chg="modSp">
        <pc:chgData name="Marcella Ohira" userId="S::marcella.ohira@dir.iai.int::d009114b-5eec-41b3-92ce-1cef8ec3812f" providerId="AD" clId="Web-{D94F8DFC-9888-40FF-B950-59F6EE3F0FB3}" dt="2026-01-06T18:16:42.531" v="8" actId="1076"/>
        <pc:sldMkLst>
          <pc:docMk/>
          <pc:sldMk cId="3780399219" sldId="257"/>
        </pc:sldMkLst>
        <pc:spChg chg="mod">
          <ac:chgData name="Marcella Ohira" userId="S::marcella.ohira@dir.iai.int::d009114b-5eec-41b3-92ce-1cef8ec3812f" providerId="AD" clId="Web-{D94F8DFC-9888-40FF-B950-59F6EE3F0FB3}" dt="2026-01-06T18:16:42.531" v="8" actId="1076"/>
          <ac:spMkLst>
            <pc:docMk/>
            <pc:sldMk cId="3780399219" sldId="257"/>
            <ac:spMk id="2" creationId="{EE014B29-7E65-21DC-571D-1B7FADECA08F}"/>
          </ac:spMkLst>
        </pc:spChg>
        <pc:spChg chg="mod">
          <ac:chgData name="Marcella Ohira" userId="S::marcella.ohira@dir.iai.int::d009114b-5eec-41b3-92ce-1cef8ec3812f" providerId="AD" clId="Web-{D94F8DFC-9888-40FF-B950-59F6EE3F0FB3}" dt="2026-01-06T18:16:37.046" v="7" actId="20577"/>
          <ac:spMkLst>
            <pc:docMk/>
            <pc:sldMk cId="3780399219" sldId="257"/>
            <ac:spMk id="3" creationId="{D56715B9-F725-6B32-09D4-96EA97CD679A}"/>
          </ac:spMkLst>
        </pc:spChg>
      </pc:sldChg>
      <pc:sldChg chg="modSp">
        <pc:chgData name="Marcella Ohira" userId="S::marcella.ohira@dir.iai.int::d009114b-5eec-41b3-92ce-1cef8ec3812f" providerId="AD" clId="Web-{D94F8DFC-9888-40FF-B950-59F6EE3F0FB3}" dt="2026-01-06T18:17:16.438" v="9" actId="20577"/>
        <pc:sldMkLst>
          <pc:docMk/>
          <pc:sldMk cId="2905788562" sldId="260"/>
        </pc:sldMkLst>
        <pc:spChg chg="mod">
          <ac:chgData name="Marcella Ohira" userId="S::marcella.ohira@dir.iai.int::d009114b-5eec-41b3-92ce-1cef8ec3812f" providerId="AD" clId="Web-{D94F8DFC-9888-40FF-B950-59F6EE3F0FB3}" dt="2026-01-06T18:17:16.438" v="9" actId="20577"/>
          <ac:spMkLst>
            <pc:docMk/>
            <pc:sldMk cId="2905788562" sldId="260"/>
            <ac:spMk id="90" creationId="{DE37ADF0-5C29-687D-282D-D3FE956353A7}"/>
          </ac:spMkLst>
        </pc:spChg>
      </pc:sldChg>
      <pc:sldChg chg="modSp">
        <pc:chgData name="Marcella Ohira" userId="S::marcella.ohira@dir.iai.int::d009114b-5eec-41b3-92ce-1cef8ec3812f" providerId="AD" clId="Web-{D94F8DFC-9888-40FF-B950-59F6EE3F0FB3}" dt="2026-01-06T18:21:14.741" v="36" actId="20577"/>
        <pc:sldMkLst>
          <pc:docMk/>
          <pc:sldMk cId="0" sldId="268"/>
        </pc:sldMkLst>
        <pc:spChg chg="mod">
          <ac:chgData name="Marcella Ohira" userId="S::marcella.ohira@dir.iai.int::d009114b-5eec-41b3-92ce-1cef8ec3812f" providerId="AD" clId="Web-{D94F8DFC-9888-40FF-B950-59F6EE3F0FB3}" dt="2026-01-06T18:21:14.741" v="36" actId="20577"/>
          <ac:spMkLst>
            <pc:docMk/>
            <pc:sldMk cId="0" sldId="268"/>
            <ac:spMk id="19" creationId="{68303627-F38A-8AC0-6D9F-04C372EBB8B8}"/>
          </ac:spMkLst>
        </pc:spChg>
      </pc:sldChg>
      <pc:sldChg chg="modSp">
        <pc:chgData name="Marcella Ohira" userId="S::marcella.ohira@dir.iai.int::d009114b-5eec-41b3-92ce-1cef8ec3812f" providerId="AD" clId="Web-{D94F8DFC-9888-40FF-B950-59F6EE3F0FB3}" dt="2026-01-06T18:18:39.847" v="26" actId="14100"/>
        <pc:sldMkLst>
          <pc:docMk/>
          <pc:sldMk cId="806408018" sldId="278"/>
        </pc:sldMkLst>
        <pc:spChg chg="mod">
          <ac:chgData name="Marcella Ohira" userId="S::marcella.ohira@dir.iai.int::d009114b-5eec-41b3-92ce-1cef8ec3812f" providerId="AD" clId="Web-{D94F8DFC-9888-40FF-B950-59F6EE3F0FB3}" dt="2026-01-06T18:18:39.847" v="26" actId="14100"/>
          <ac:spMkLst>
            <pc:docMk/>
            <pc:sldMk cId="806408018" sldId="278"/>
            <ac:spMk id="615" creationId="{FB68C335-D44C-F3A6-B9BF-A478407973A6}"/>
          </ac:spMkLst>
        </pc:spChg>
      </pc:sldChg>
      <pc:sldChg chg="modSp">
        <pc:chgData name="Marcella Ohira" userId="S::marcella.ohira@dir.iai.int::d009114b-5eec-41b3-92ce-1cef8ec3812f" providerId="AD" clId="Web-{D94F8DFC-9888-40FF-B950-59F6EE3F0FB3}" dt="2026-01-06T18:20:25.661" v="32" actId="20577"/>
        <pc:sldMkLst>
          <pc:docMk/>
          <pc:sldMk cId="4018666846" sldId="315"/>
        </pc:sldMkLst>
        <pc:graphicFrameChg chg="modGraphic">
          <ac:chgData name="Marcella Ohira" userId="S::marcella.ohira@dir.iai.int::d009114b-5eec-41b3-92ce-1cef8ec3812f" providerId="AD" clId="Web-{D94F8DFC-9888-40FF-B950-59F6EE3F0FB3}" dt="2026-01-06T18:20:25.661" v="32" actId="20577"/>
          <ac:graphicFrameMkLst>
            <pc:docMk/>
            <pc:sldMk cId="4018666846" sldId="315"/>
            <ac:graphicFrameMk id="5" creationId="{594C2582-B509-995B-9BF6-D6FBF5617676}"/>
          </ac:graphicFrameMkLst>
        </pc:graphicFrameChg>
      </pc:sldChg>
      <pc:sldChg chg="modSp">
        <pc:chgData name="Marcella Ohira" userId="S::marcella.ohira@dir.iai.int::d009114b-5eec-41b3-92ce-1cef8ec3812f" providerId="AD" clId="Web-{D94F8DFC-9888-40FF-B950-59F6EE3F0FB3}" dt="2026-01-06T19:23:17.960" v="108" actId="20577"/>
        <pc:sldMkLst>
          <pc:docMk/>
          <pc:sldMk cId="3555200347" sldId="316"/>
        </pc:sldMkLst>
        <pc:spChg chg="mod">
          <ac:chgData name="Marcella Ohira" userId="S::marcella.ohira@dir.iai.int::d009114b-5eec-41b3-92ce-1cef8ec3812f" providerId="AD" clId="Web-{D94F8DFC-9888-40FF-B950-59F6EE3F0FB3}" dt="2026-01-06T19:23:17.960" v="108" actId="20577"/>
          <ac:spMkLst>
            <pc:docMk/>
            <pc:sldMk cId="3555200347" sldId="316"/>
            <ac:spMk id="3" creationId="{29B5A2A2-181D-903A-6D28-39B1B51FFBD4}"/>
          </ac:spMkLst>
        </pc:spChg>
        <pc:graphicFrameChg chg="modGraphic">
          <ac:chgData name="Marcella Ohira" userId="S::marcella.ohira@dir.iai.int::d009114b-5eec-41b3-92ce-1cef8ec3812f" providerId="AD" clId="Web-{D94F8DFC-9888-40FF-B950-59F6EE3F0FB3}" dt="2026-01-06T19:22:50.755" v="101" actId="20577"/>
          <ac:graphicFrameMkLst>
            <pc:docMk/>
            <pc:sldMk cId="3555200347" sldId="316"/>
            <ac:graphicFrameMk id="4" creationId="{EADE410E-4B54-1B5D-4A65-A1FB2476373D}"/>
          </ac:graphicFrameMkLst>
        </pc:graphicFrameChg>
      </pc:sldChg>
      <pc:sldChg chg="modSp">
        <pc:chgData name="Marcella Ohira" userId="S::marcella.ohira@dir.iai.int::d009114b-5eec-41b3-92ce-1cef8ec3812f" providerId="AD" clId="Web-{D94F8DFC-9888-40FF-B950-59F6EE3F0FB3}" dt="2026-01-06T19:21:17.325" v="41" actId="20577"/>
        <pc:sldMkLst>
          <pc:docMk/>
          <pc:sldMk cId="2087279974" sldId="319"/>
        </pc:sldMkLst>
        <pc:graphicFrameChg chg="modGraphic">
          <ac:chgData name="Marcella Ohira" userId="S::marcella.ohira@dir.iai.int::d009114b-5eec-41b3-92ce-1cef8ec3812f" providerId="AD" clId="Web-{D94F8DFC-9888-40FF-B950-59F6EE3F0FB3}" dt="2026-01-06T19:21:17.325" v="41" actId="20577"/>
          <ac:graphicFrameMkLst>
            <pc:docMk/>
            <pc:sldMk cId="2087279974" sldId="319"/>
            <ac:graphicFrameMk id="2" creationId="{EE0E874F-359D-087B-ED3C-8A7D1862DEDB}"/>
          </ac:graphicFrameMkLst>
        </pc:graphicFrameChg>
      </pc:sldChg>
    </pc:docChg>
  </pc:docChgLst>
  <pc:docChgLst>
    <pc:chgData name="Guest User" userId="S::urn:spo:tenantanon#87d42bda-03f6-4c6e-8e65-3b4561283915::" providerId="AD" clId="Web-{F95B1AF8-BB2D-3A46-F3ED-277EF363388C}"/>
    <pc:docChg chg="addSld modSld sldOrd">
      <pc:chgData name="Guest User" userId="S::urn:spo:tenantanon#87d42bda-03f6-4c6e-8e65-3b4561283915::" providerId="AD" clId="Web-{F95B1AF8-BB2D-3A46-F3ED-277EF363388C}" dt="2026-01-07T00:06:26.878" v="364" actId="14100"/>
      <pc:docMkLst>
        <pc:docMk/>
      </pc:docMkLst>
      <pc:sldChg chg="ord">
        <pc:chgData name="Guest User" userId="S::urn:spo:tenantanon#87d42bda-03f6-4c6e-8e65-3b4561283915::" providerId="AD" clId="Web-{F95B1AF8-BB2D-3A46-F3ED-277EF363388C}" dt="2026-01-06T23:58:32.189" v="17"/>
        <pc:sldMkLst>
          <pc:docMk/>
          <pc:sldMk cId="3666407061" sldId="259"/>
        </pc:sldMkLst>
      </pc:sldChg>
      <pc:sldChg chg="modSp new">
        <pc:chgData name="Guest User" userId="S::urn:spo:tenantanon#87d42bda-03f6-4c6e-8e65-3b4561283915::" providerId="AD" clId="Web-{F95B1AF8-BB2D-3A46-F3ED-277EF363388C}" dt="2026-01-06T23:58:09.595" v="15" actId="20577"/>
        <pc:sldMkLst>
          <pc:docMk/>
          <pc:sldMk cId="97601210" sldId="320"/>
        </pc:sldMkLst>
        <pc:spChg chg="mod">
          <ac:chgData name="Guest User" userId="S::urn:spo:tenantanon#87d42bda-03f6-4c6e-8e65-3b4561283915::" providerId="AD" clId="Web-{F95B1AF8-BB2D-3A46-F3ED-277EF363388C}" dt="2026-01-06T23:58:09.595" v="15" actId="20577"/>
          <ac:spMkLst>
            <pc:docMk/>
            <pc:sldMk cId="97601210" sldId="320"/>
            <ac:spMk id="2" creationId="{7D16FA94-6AC1-48C8-57C5-E44A7708B8CA}"/>
          </ac:spMkLst>
        </pc:spChg>
      </pc:sldChg>
      <pc:sldChg chg="add replId">
        <pc:chgData name="Guest User" userId="S::urn:spo:tenantanon#87d42bda-03f6-4c6e-8e65-3b4561283915::" providerId="AD" clId="Web-{F95B1AF8-BB2D-3A46-F3ED-277EF363388C}" dt="2026-01-06T23:57:59.361" v="1"/>
        <pc:sldMkLst>
          <pc:docMk/>
          <pc:sldMk cId="1355977943" sldId="321"/>
        </pc:sldMkLst>
      </pc:sldChg>
      <pc:sldChg chg="add replId">
        <pc:chgData name="Guest User" userId="S::urn:spo:tenantanon#87d42bda-03f6-4c6e-8e65-3b4561283915::" providerId="AD" clId="Web-{F95B1AF8-BB2D-3A46-F3ED-277EF363388C}" dt="2026-01-06T23:58:01.298" v="2"/>
        <pc:sldMkLst>
          <pc:docMk/>
          <pc:sldMk cId="3424563023" sldId="322"/>
        </pc:sldMkLst>
      </pc:sldChg>
      <pc:sldChg chg="add replId">
        <pc:chgData name="Guest User" userId="S::urn:spo:tenantanon#87d42bda-03f6-4c6e-8e65-3b4561283915::" providerId="AD" clId="Web-{F95B1AF8-BB2D-3A46-F3ED-277EF363388C}" dt="2026-01-06T23:58:01.814" v="3"/>
        <pc:sldMkLst>
          <pc:docMk/>
          <pc:sldMk cId="1530126230" sldId="323"/>
        </pc:sldMkLst>
      </pc:sldChg>
      <pc:sldChg chg="add replId">
        <pc:chgData name="Guest User" userId="S::urn:spo:tenantanon#87d42bda-03f6-4c6e-8e65-3b4561283915::" providerId="AD" clId="Web-{F95B1AF8-BB2D-3A46-F3ED-277EF363388C}" dt="2026-01-06T23:58:02.298" v="4"/>
        <pc:sldMkLst>
          <pc:docMk/>
          <pc:sldMk cId="1257452532" sldId="324"/>
        </pc:sldMkLst>
      </pc:sldChg>
      <pc:sldChg chg="add replId">
        <pc:chgData name="Guest User" userId="S::urn:spo:tenantanon#87d42bda-03f6-4c6e-8e65-3b4561283915::" providerId="AD" clId="Web-{F95B1AF8-BB2D-3A46-F3ED-277EF363388C}" dt="2026-01-06T23:58:02.814" v="5"/>
        <pc:sldMkLst>
          <pc:docMk/>
          <pc:sldMk cId="4115012046" sldId="325"/>
        </pc:sldMkLst>
      </pc:sldChg>
      <pc:sldChg chg="add replId">
        <pc:chgData name="Guest User" userId="S::urn:spo:tenantanon#87d42bda-03f6-4c6e-8e65-3b4561283915::" providerId="AD" clId="Web-{F95B1AF8-BB2D-3A46-F3ED-277EF363388C}" dt="2026-01-06T23:58:03.204" v="6"/>
        <pc:sldMkLst>
          <pc:docMk/>
          <pc:sldMk cId="2751089870" sldId="326"/>
        </pc:sldMkLst>
      </pc:sldChg>
      <pc:sldChg chg="modSp add replId">
        <pc:chgData name="Guest User" userId="S::urn:spo:tenantanon#87d42bda-03f6-4c6e-8e65-3b4561283915::" providerId="AD" clId="Web-{F95B1AF8-BB2D-3A46-F3ED-277EF363388C}" dt="2026-01-07T00:06:26.878" v="364" actId="14100"/>
        <pc:sldMkLst>
          <pc:docMk/>
          <pc:sldMk cId="4125933374" sldId="327"/>
        </pc:sldMkLst>
        <pc:spChg chg="mod">
          <ac:chgData name="Guest User" userId="S::urn:spo:tenantanon#87d42bda-03f6-4c6e-8e65-3b4561283915::" providerId="AD" clId="Web-{F95B1AF8-BB2D-3A46-F3ED-277EF363388C}" dt="2026-01-07T00:06:26.878" v="364" actId="14100"/>
          <ac:spMkLst>
            <pc:docMk/>
            <pc:sldMk cId="4125933374" sldId="327"/>
            <ac:spMk id="3" creationId="{D80D0F6A-256A-9F12-9E44-7A7BB2B7D4C5}"/>
          </ac:spMkLst>
        </pc:spChg>
      </pc:sldChg>
      <pc:sldChg chg="modSp add replId">
        <pc:chgData name="Guest User" userId="S::urn:spo:tenantanon#87d42bda-03f6-4c6e-8e65-3b4561283915::" providerId="AD" clId="Web-{F95B1AF8-BB2D-3A46-F3ED-277EF363388C}" dt="2026-01-07T00:05:06.784" v="346" actId="1076"/>
        <pc:sldMkLst>
          <pc:docMk/>
          <pc:sldMk cId="31333375" sldId="328"/>
        </pc:sldMkLst>
        <pc:spChg chg="mod">
          <ac:chgData name="Guest User" userId="S::urn:spo:tenantanon#87d42bda-03f6-4c6e-8e65-3b4561283915::" providerId="AD" clId="Web-{F95B1AF8-BB2D-3A46-F3ED-277EF363388C}" dt="2026-01-07T00:04:33.081" v="331" actId="20577"/>
          <ac:spMkLst>
            <pc:docMk/>
            <pc:sldMk cId="31333375" sldId="328"/>
            <ac:spMk id="3" creationId="{D27862C7-2093-D270-8177-F1AD81C54A64}"/>
          </ac:spMkLst>
        </pc:spChg>
        <pc:spChg chg="mod">
          <ac:chgData name="Guest User" userId="S::urn:spo:tenantanon#87d42bda-03f6-4c6e-8e65-3b4561283915::" providerId="AD" clId="Web-{F95B1AF8-BB2D-3A46-F3ED-277EF363388C}" dt="2026-01-07T00:05:06.784" v="346" actId="1076"/>
          <ac:spMkLst>
            <pc:docMk/>
            <pc:sldMk cId="31333375" sldId="328"/>
            <ac:spMk id="32" creationId="{ED26DAD0-A9B0-8D80-D6F3-1EB58910902B}"/>
          </ac:spMkLst>
        </pc:spChg>
      </pc:sldChg>
      <pc:sldChg chg="modSp add replId">
        <pc:chgData name="Guest User" userId="S::urn:spo:tenantanon#87d42bda-03f6-4c6e-8e65-3b4561283915::" providerId="AD" clId="Web-{F95B1AF8-BB2D-3A46-F3ED-277EF363388C}" dt="2026-01-07T00:03:52.206" v="257" actId="20577"/>
        <pc:sldMkLst>
          <pc:docMk/>
          <pc:sldMk cId="2340324688" sldId="329"/>
        </pc:sldMkLst>
        <pc:spChg chg="mod">
          <ac:chgData name="Guest User" userId="S::urn:spo:tenantanon#87d42bda-03f6-4c6e-8e65-3b4561283915::" providerId="AD" clId="Web-{F95B1AF8-BB2D-3A46-F3ED-277EF363388C}" dt="2026-01-07T00:03:03.878" v="228" actId="20577"/>
          <ac:spMkLst>
            <pc:docMk/>
            <pc:sldMk cId="2340324688" sldId="329"/>
            <ac:spMk id="3" creationId="{C1EFAB3C-ADE7-5310-2562-96454AEA6013}"/>
          </ac:spMkLst>
        </pc:spChg>
        <pc:spChg chg="mod">
          <ac:chgData name="Guest User" userId="S::urn:spo:tenantanon#87d42bda-03f6-4c6e-8e65-3b4561283915::" providerId="AD" clId="Web-{F95B1AF8-BB2D-3A46-F3ED-277EF363388C}" dt="2026-01-07T00:03:33.925" v="255" actId="20577"/>
          <ac:spMkLst>
            <pc:docMk/>
            <pc:sldMk cId="2340324688" sldId="329"/>
            <ac:spMk id="615" creationId="{F6D974E6-188E-1BE0-BA4A-A7E9E8F36B2D}"/>
          </ac:spMkLst>
        </pc:spChg>
        <pc:graphicFrameChg chg="modGraphic">
          <ac:chgData name="Guest User" userId="S::urn:spo:tenantanon#87d42bda-03f6-4c6e-8e65-3b4561283915::" providerId="AD" clId="Web-{F95B1AF8-BB2D-3A46-F3ED-277EF363388C}" dt="2026-01-07T00:03:52.206" v="257" actId="20577"/>
          <ac:graphicFrameMkLst>
            <pc:docMk/>
            <pc:sldMk cId="2340324688" sldId="329"/>
            <ac:graphicFrameMk id="43" creationId="{660A0E9E-0856-E012-E262-F4511BF60009}"/>
          </ac:graphicFrameMkLst>
        </pc:graphicFrameChg>
      </pc:sldChg>
      <pc:sldChg chg="modSp add replId">
        <pc:chgData name="Guest User" userId="S::urn:spo:tenantanon#87d42bda-03f6-4c6e-8e65-3b4561283915::" providerId="AD" clId="Web-{F95B1AF8-BB2D-3A46-F3ED-277EF363388C}" dt="2026-01-07T00:02:24.753" v="186" actId="20577"/>
        <pc:sldMkLst>
          <pc:docMk/>
          <pc:sldMk cId="1086325416" sldId="330"/>
        </pc:sldMkLst>
        <pc:spChg chg="mod">
          <ac:chgData name="Guest User" userId="S::urn:spo:tenantanon#87d42bda-03f6-4c6e-8e65-3b4561283915::" providerId="AD" clId="Web-{F95B1AF8-BB2D-3A46-F3ED-277EF363388C}" dt="2026-01-07T00:01:37.909" v="140" actId="20577"/>
          <ac:spMkLst>
            <pc:docMk/>
            <pc:sldMk cId="1086325416" sldId="330"/>
            <ac:spMk id="3" creationId="{F25412AB-23D7-698E-FFDF-7828CCB26710}"/>
          </ac:spMkLst>
        </pc:spChg>
        <pc:spChg chg="mod">
          <ac:chgData name="Guest User" userId="S::urn:spo:tenantanon#87d42bda-03f6-4c6e-8e65-3b4561283915::" providerId="AD" clId="Web-{F95B1AF8-BB2D-3A46-F3ED-277EF363388C}" dt="2026-01-07T00:01:28.034" v="133" actId="20577"/>
          <ac:spMkLst>
            <pc:docMk/>
            <pc:sldMk cId="1086325416" sldId="330"/>
            <ac:spMk id="6" creationId="{F2E10688-D08A-A3D1-71C5-195265B7F51F}"/>
          </ac:spMkLst>
        </pc:spChg>
        <pc:spChg chg="mod">
          <ac:chgData name="Guest User" userId="S::urn:spo:tenantanon#87d42bda-03f6-4c6e-8e65-3b4561283915::" providerId="AD" clId="Web-{F95B1AF8-BB2D-3A46-F3ED-277EF363388C}" dt="2026-01-07T00:01:50.659" v="142" actId="20577"/>
          <ac:spMkLst>
            <pc:docMk/>
            <pc:sldMk cId="1086325416" sldId="330"/>
            <ac:spMk id="90" creationId="{38B69B7F-BFE2-C0DA-01F8-B7AFD0A69179}"/>
          </ac:spMkLst>
        </pc:spChg>
        <pc:spChg chg="mod">
          <ac:chgData name="Guest User" userId="S::urn:spo:tenantanon#87d42bda-03f6-4c6e-8e65-3b4561283915::" providerId="AD" clId="Web-{F95B1AF8-BB2D-3A46-F3ED-277EF363388C}" dt="2026-01-07T00:02:00.237" v="167" actId="20577"/>
          <ac:spMkLst>
            <pc:docMk/>
            <pc:sldMk cId="1086325416" sldId="330"/>
            <ac:spMk id="100" creationId="{409F7D33-DABA-0ADF-5CCC-600196A9F10C}"/>
          </ac:spMkLst>
        </pc:spChg>
        <pc:spChg chg="mod">
          <ac:chgData name="Guest User" userId="S::urn:spo:tenantanon#87d42bda-03f6-4c6e-8e65-3b4561283915::" providerId="AD" clId="Web-{F95B1AF8-BB2D-3A46-F3ED-277EF363388C}" dt="2026-01-07T00:02:05.659" v="168" actId="20577"/>
          <ac:spMkLst>
            <pc:docMk/>
            <pc:sldMk cId="1086325416" sldId="330"/>
            <ac:spMk id="102" creationId="{20590BD1-7EA0-FF29-A20C-19BAA7BE51D0}"/>
          </ac:spMkLst>
        </pc:spChg>
        <pc:spChg chg="mod">
          <ac:chgData name="Guest User" userId="S::urn:spo:tenantanon#87d42bda-03f6-4c6e-8e65-3b4561283915::" providerId="AD" clId="Web-{F95B1AF8-BB2D-3A46-F3ED-277EF363388C}" dt="2026-01-07T00:02:07.971" v="169" actId="20577"/>
          <ac:spMkLst>
            <pc:docMk/>
            <pc:sldMk cId="1086325416" sldId="330"/>
            <ac:spMk id="104" creationId="{E16C1B1E-F45B-CDD1-47B0-E959F53FF067}"/>
          </ac:spMkLst>
        </pc:spChg>
        <pc:spChg chg="mod">
          <ac:chgData name="Guest User" userId="S::urn:spo:tenantanon#87d42bda-03f6-4c6e-8e65-3b4561283915::" providerId="AD" clId="Web-{F95B1AF8-BB2D-3A46-F3ED-277EF363388C}" dt="2026-01-07T00:02:10.784" v="171" actId="20577"/>
          <ac:spMkLst>
            <pc:docMk/>
            <pc:sldMk cId="1086325416" sldId="330"/>
            <ac:spMk id="112" creationId="{259C30E9-E53A-E1F9-997C-86109FF3A305}"/>
          </ac:spMkLst>
        </pc:spChg>
        <pc:spChg chg="mod">
          <ac:chgData name="Guest User" userId="S::urn:spo:tenantanon#87d42bda-03f6-4c6e-8e65-3b4561283915::" providerId="AD" clId="Web-{F95B1AF8-BB2D-3A46-F3ED-277EF363388C}" dt="2026-01-07T00:02:13.440" v="173" actId="20577"/>
          <ac:spMkLst>
            <pc:docMk/>
            <pc:sldMk cId="1086325416" sldId="330"/>
            <ac:spMk id="122" creationId="{E883BA88-F6FA-72F1-563C-07D21CCEB49B}"/>
          </ac:spMkLst>
        </pc:spChg>
        <pc:spChg chg="mod">
          <ac:chgData name="Guest User" userId="S::urn:spo:tenantanon#87d42bda-03f6-4c6e-8e65-3b4561283915::" providerId="AD" clId="Web-{F95B1AF8-BB2D-3A46-F3ED-277EF363388C}" dt="2026-01-07T00:02:24.753" v="186" actId="20577"/>
          <ac:spMkLst>
            <pc:docMk/>
            <pc:sldMk cId="1086325416" sldId="330"/>
            <ac:spMk id="128" creationId="{A9AA29A7-565B-6A67-59C6-900100A218C7}"/>
          </ac:spMkLst>
        </pc:spChg>
      </pc:sldChg>
      <pc:sldChg chg="modSp add replId">
        <pc:chgData name="Guest User" userId="S::urn:spo:tenantanon#87d42bda-03f6-4c6e-8e65-3b4561283915::" providerId="AD" clId="Web-{F95B1AF8-BB2D-3A46-F3ED-277EF363388C}" dt="2026-01-07T00:01:22.549" v="128" actId="20577"/>
        <pc:sldMkLst>
          <pc:docMk/>
          <pc:sldMk cId="3221579752" sldId="331"/>
        </pc:sldMkLst>
        <pc:spChg chg="mod">
          <ac:chgData name="Guest User" userId="S::urn:spo:tenantanon#87d42bda-03f6-4c6e-8e65-3b4561283915::" providerId="AD" clId="Web-{F95B1AF8-BB2D-3A46-F3ED-277EF363388C}" dt="2026-01-07T00:00:09.439" v="95" actId="20577"/>
          <ac:spMkLst>
            <pc:docMk/>
            <pc:sldMk cId="3221579752" sldId="331"/>
            <ac:spMk id="3" creationId="{C6D3E2A2-AA07-4700-8485-9B6E41C22EF9}"/>
          </ac:spMkLst>
        </pc:spChg>
        <pc:spChg chg="mod">
          <ac:chgData name="Guest User" userId="S::urn:spo:tenantanon#87d42bda-03f6-4c6e-8e65-3b4561283915::" providerId="AD" clId="Web-{F95B1AF8-BB2D-3A46-F3ED-277EF363388C}" dt="2026-01-06T23:59:55.580" v="90" actId="20577"/>
          <ac:spMkLst>
            <pc:docMk/>
            <pc:sldMk cId="3221579752" sldId="331"/>
            <ac:spMk id="4" creationId="{D7F5021B-5FD6-460C-3A6F-CC89223F80FA}"/>
          </ac:spMkLst>
        </pc:spChg>
        <pc:spChg chg="mod">
          <ac:chgData name="Guest User" userId="S::urn:spo:tenantanon#87d42bda-03f6-4c6e-8e65-3b4561283915::" providerId="AD" clId="Web-{F95B1AF8-BB2D-3A46-F3ED-277EF363388C}" dt="2026-01-07T00:01:22.549" v="128" actId="20577"/>
          <ac:spMkLst>
            <pc:docMk/>
            <pc:sldMk cId="3221579752" sldId="331"/>
            <ac:spMk id="6" creationId="{E009357E-98C9-3B2C-A281-25140A664336}"/>
          </ac:spMkLst>
        </pc:spChg>
        <pc:spChg chg="mod">
          <ac:chgData name="Guest User" userId="S::urn:spo:tenantanon#87d42bda-03f6-4c6e-8e65-3b4561283915::" providerId="AD" clId="Web-{F95B1AF8-BB2D-3A46-F3ED-277EF363388C}" dt="2026-01-07T00:00:35.330" v="107" actId="20577"/>
          <ac:spMkLst>
            <pc:docMk/>
            <pc:sldMk cId="3221579752" sldId="331"/>
            <ac:spMk id="7" creationId="{8CA09C91-2D43-55ED-B59D-3581CC6B9D32}"/>
          </ac:spMkLst>
        </pc:spChg>
        <pc:spChg chg="mod">
          <ac:chgData name="Guest User" userId="S::urn:spo:tenantanon#87d42bda-03f6-4c6e-8e65-3b4561283915::" providerId="AD" clId="Web-{F95B1AF8-BB2D-3A46-F3ED-277EF363388C}" dt="2026-01-07T00:01:19.502" v="127" actId="20577"/>
          <ac:spMkLst>
            <pc:docMk/>
            <pc:sldMk cId="3221579752" sldId="331"/>
            <ac:spMk id="8" creationId="{ED19323C-9113-6DFC-C382-78F8B928948C}"/>
          </ac:spMkLst>
        </pc:spChg>
        <pc:spChg chg="mod">
          <ac:chgData name="Guest User" userId="S::urn:spo:tenantanon#87d42bda-03f6-4c6e-8e65-3b4561283915::" providerId="AD" clId="Web-{F95B1AF8-BB2D-3A46-F3ED-277EF363388C}" dt="2026-01-07T00:01:11.487" v="125" actId="20577"/>
          <ac:spMkLst>
            <pc:docMk/>
            <pc:sldMk cId="3221579752" sldId="331"/>
            <ac:spMk id="9" creationId="{DF92669E-A68B-950E-787A-2193F909369E}"/>
          </ac:spMkLst>
        </pc:spChg>
      </pc:sldChg>
      <pc:sldChg chg="modSp add replId">
        <pc:chgData name="Guest User" userId="S::urn:spo:tenantanon#87d42bda-03f6-4c6e-8e65-3b4561283915::" providerId="AD" clId="Web-{F95B1AF8-BB2D-3A46-F3ED-277EF363388C}" dt="2026-01-06T23:59:42.174" v="69" actId="20577"/>
        <pc:sldMkLst>
          <pc:docMk/>
          <pc:sldMk cId="566344069" sldId="332"/>
        </pc:sldMkLst>
        <pc:spChg chg="mod">
          <ac:chgData name="Guest User" userId="S::urn:spo:tenantanon#87d42bda-03f6-4c6e-8e65-3b4561283915::" providerId="AD" clId="Web-{F95B1AF8-BB2D-3A46-F3ED-277EF363388C}" dt="2026-01-06T23:59:05.236" v="65" actId="20577"/>
          <ac:spMkLst>
            <pc:docMk/>
            <pc:sldMk cId="566344069" sldId="332"/>
            <ac:spMk id="6" creationId="{138E2F8D-60DB-F76C-C525-18D42A3A5232}"/>
          </ac:spMkLst>
        </pc:spChg>
        <pc:spChg chg="mod">
          <ac:chgData name="Guest User" userId="S::urn:spo:tenantanon#87d42bda-03f6-4c6e-8e65-3b4561283915::" providerId="AD" clId="Web-{F95B1AF8-BB2D-3A46-F3ED-277EF363388C}" dt="2026-01-06T23:59:42.174" v="69" actId="20577"/>
          <ac:spMkLst>
            <pc:docMk/>
            <pc:sldMk cId="566344069" sldId="332"/>
            <ac:spMk id="7" creationId="{60DC396F-EB3D-EC56-A575-C457349C1D45}"/>
          </ac:spMkLst>
        </pc:spChg>
      </pc:sldChg>
      <pc:sldChg chg="modSp add replId">
        <pc:chgData name="Guest User" userId="S::urn:spo:tenantanon#87d42bda-03f6-4c6e-8e65-3b4561283915::" providerId="AD" clId="Web-{F95B1AF8-BB2D-3A46-F3ED-277EF363388C}" dt="2026-01-06T23:58:36.923" v="22" actId="20577"/>
        <pc:sldMkLst>
          <pc:docMk/>
          <pc:sldMk cId="1300425992" sldId="333"/>
        </pc:sldMkLst>
        <pc:spChg chg="mod">
          <ac:chgData name="Guest User" userId="S::urn:spo:tenantanon#87d42bda-03f6-4c6e-8e65-3b4561283915::" providerId="AD" clId="Web-{F95B1AF8-BB2D-3A46-F3ED-277EF363388C}" dt="2026-01-06T23:58:36.923" v="22" actId="20577"/>
          <ac:spMkLst>
            <pc:docMk/>
            <pc:sldMk cId="1300425992" sldId="333"/>
            <ac:spMk id="2" creationId="{5172FBEA-D3A1-32F0-AD96-3792F833CA52}"/>
          </ac:spMkLst>
        </pc:spChg>
      </pc:sldChg>
    </pc:docChg>
  </pc:docChgLst>
  <pc:docChgLst>
    <pc:chgData name="Gabriela Ferreira" userId="S::gabriela.ferreira@dir.iai.int::958eb56e-d5e5-4d50-b237-9ff580d507dd" providerId="AD" clId="Web-{74875A8C-CC16-6676-AE1F-D3905532F05B}"/>
    <pc:docChg chg="delSld modSld">
      <pc:chgData name="Gabriela Ferreira" userId="S::gabriela.ferreira@dir.iai.int::958eb56e-d5e5-4d50-b237-9ff580d507dd" providerId="AD" clId="Web-{74875A8C-CC16-6676-AE1F-D3905532F05B}" dt="2026-01-06T15:34:09.227" v="274" actId="20577"/>
      <pc:docMkLst>
        <pc:docMk/>
      </pc:docMkLst>
      <pc:sldChg chg="addSp modSp">
        <pc:chgData name="Gabriela Ferreira" userId="S::gabriela.ferreira@dir.iai.int::958eb56e-d5e5-4d50-b237-9ff580d507dd" providerId="AD" clId="Web-{74875A8C-CC16-6676-AE1F-D3905532F05B}" dt="2026-01-06T15:29:44.186" v="236" actId="20577"/>
        <pc:sldMkLst>
          <pc:docMk/>
          <pc:sldMk cId="3780399219" sldId="257"/>
        </pc:sldMkLst>
        <pc:spChg chg="mod">
          <ac:chgData name="Gabriela Ferreira" userId="S::gabriela.ferreira@dir.iai.int::958eb56e-d5e5-4d50-b237-9ff580d507dd" providerId="AD" clId="Web-{74875A8C-CC16-6676-AE1F-D3905532F05B}" dt="2026-01-06T15:29:27.123" v="230" actId="1076"/>
          <ac:spMkLst>
            <pc:docMk/>
            <pc:sldMk cId="3780399219" sldId="257"/>
            <ac:spMk id="2" creationId="{EE014B29-7E65-21DC-571D-1B7FADECA08F}"/>
          </ac:spMkLst>
        </pc:spChg>
        <pc:spChg chg="mod">
          <ac:chgData name="Gabriela Ferreira" userId="S::gabriela.ferreira@dir.iai.int::958eb56e-d5e5-4d50-b237-9ff580d507dd" providerId="AD" clId="Web-{74875A8C-CC16-6676-AE1F-D3905532F05B}" dt="2026-01-06T14:47:17.166" v="10" actId="20577"/>
          <ac:spMkLst>
            <pc:docMk/>
            <pc:sldMk cId="3780399219" sldId="257"/>
            <ac:spMk id="4" creationId="{420E65D8-AD9A-2E03-97CE-54A34AFFD409}"/>
          </ac:spMkLst>
        </pc:spChg>
        <pc:spChg chg="mod">
          <ac:chgData name="Gabriela Ferreira" userId="S::gabriela.ferreira@dir.iai.int::958eb56e-d5e5-4d50-b237-9ff580d507dd" providerId="AD" clId="Web-{74875A8C-CC16-6676-AE1F-D3905532F05B}" dt="2026-01-06T15:26:27.781" v="206" actId="1076"/>
          <ac:spMkLst>
            <pc:docMk/>
            <pc:sldMk cId="3780399219" sldId="257"/>
            <ac:spMk id="7" creationId="{CA5AE76C-D3A3-8CDB-42B2-A1902C44BF60}"/>
          </ac:spMkLst>
        </pc:spChg>
        <pc:spChg chg="add mod">
          <ac:chgData name="Gabriela Ferreira" userId="S::gabriela.ferreira@dir.iai.int::958eb56e-d5e5-4d50-b237-9ff580d507dd" providerId="AD" clId="Web-{74875A8C-CC16-6676-AE1F-D3905532F05B}" dt="2026-01-06T15:29:44.186" v="236" actId="20577"/>
          <ac:spMkLst>
            <pc:docMk/>
            <pc:sldMk cId="3780399219" sldId="257"/>
            <ac:spMk id="8" creationId="{782C9950-7FA4-885D-EFE7-B0E19AD2A63F}"/>
          </ac:spMkLst>
        </pc:spChg>
      </pc:sldChg>
      <pc:sldChg chg="modSp">
        <pc:chgData name="Gabriela Ferreira" userId="S::gabriela.ferreira@dir.iai.int::958eb56e-d5e5-4d50-b237-9ff580d507dd" providerId="AD" clId="Web-{74875A8C-CC16-6676-AE1F-D3905532F05B}" dt="2026-01-06T15:34:09.227" v="274" actId="20577"/>
        <pc:sldMkLst>
          <pc:docMk/>
          <pc:sldMk cId="3666407061" sldId="259"/>
        </pc:sldMkLst>
        <pc:spChg chg="mod">
          <ac:chgData name="Gabriela Ferreira" userId="S::gabriela.ferreira@dir.iai.int::958eb56e-d5e5-4d50-b237-9ff580d507dd" providerId="AD" clId="Web-{74875A8C-CC16-6676-AE1F-D3905532F05B}" dt="2026-01-06T15:34:00.102" v="273" actId="20577"/>
          <ac:spMkLst>
            <pc:docMk/>
            <pc:sldMk cId="3666407061" sldId="259"/>
            <ac:spMk id="6" creationId="{A1436241-7639-14C7-E625-90DC26E1BE86}"/>
          </ac:spMkLst>
        </pc:spChg>
        <pc:spChg chg="mod">
          <ac:chgData name="Gabriela Ferreira" userId="S::gabriela.ferreira@dir.iai.int::958eb56e-d5e5-4d50-b237-9ff580d507dd" providerId="AD" clId="Web-{74875A8C-CC16-6676-AE1F-D3905532F05B}" dt="2026-01-06T15:34:09.227" v="274" actId="20577"/>
          <ac:spMkLst>
            <pc:docMk/>
            <pc:sldMk cId="3666407061" sldId="259"/>
            <ac:spMk id="7" creationId="{BDC334CC-B5DD-7515-D3EC-588EC90A7CE7}"/>
          </ac:spMkLst>
        </pc:spChg>
      </pc:sldChg>
      <pc:sldChg chg="modSp">
        <pc:chgData name="Gabriela Ferreira" userId="S::gabriela.ferreira@dir.iai.int::958eb56e-d5e5-4d50-b237-9ff580d507dd" providerId="AD" clId="Web-{74875A8C-CC16-6676-AE1F-D3905532F05B}" dt="2026-01-06T15:31:37.738" v="270" actId="1076"/>
        <pc:sldMkLst>
          <pc:docMk/>
          <pc:sldMk cId="2905788562" sldId="260"/>
        </pc:sldMkLst>
        <pc:spChg chg="mod">
          <ac:chgData name="Gabriela Ferreira" userId="S::gabriela.ferreira@dir.iai.int::958eb56e-d5e5-4d50-b237-9ff580d507dd" providerId="AD" clId="Web-{74875A8C-CC16-6676-AE1F-D3905532F05B}" dt="2026-01-06T15:31:37.738" v="270" actId="1076"/>
          <ac:spMkLst>
            <pc:docMk/>
            <pc:sldMk cId="2905788562" sldId="260"/>
            <ac:spMk id="90" creationId="{DE37ADF0-5C29-687D-282D-D3FE956353A7}"/>
          </ac:spMkLst>
        </pc:spChg>
        <pc:spChg chg="mod">
          <ac:chgData name="Gabriela Ferreira" userId="S::gabriela.ferreira@dir.iai.int::958eb56e-d5e5-4d50-b237-9ff580d507dd" providerId="AD" clId="Web-{74875A8C-CC16-6676-AE1F-D3905532F05B}" dt="2026-01-06T15:30:39.845" v="263" actId="20577"/>
          <ac:spMkLst>
            <pc:docMk/>
            <pc:sldMk cId="2905788562" sldId="260"/>
            <ac:spMk id="100" creationId="{8DFD60A8-39A8-9DB9-553B-63599624729F}"/>
          </ac:spMkLst>
        </pc:spChg>
      </pc:sldChg>
      <pc:sldChg chg="del">
        <pc:chgData name="Gabriela Ferreira" userId="S::gabriela.ferreira@dir.iai.int::958eb56e-d5e5-4d50-b237-9ff580d507dd" providerId="AD" clId="Web-{74875A8C-CC16-6676-AE1F-D3905532F05B}" dt="2026-01-06T14:45:33.492" v="0"/>
        <pc:sldMkLst>
          <pc:docMk/>
          <pc:sldMk cId="1283398355" sldId="314"/>
        </pc:sldMkLst>
      </pc:sldChg>
      <pc:sldChg chg="addSp modSp">
        <pc:chgData name="Gabriela Ferreira" userId="S::gabriela.ferreira@dir.iai.int::958eb56e-d5e5-4d50-b237-9ff580d507dd" providerId="AD" clId="Web-{74875A8C-CC16-6676-AE1F-D3905532F05B}" dt="2026-01-06T15:23:16.020" v="196" actId="14100"/>
        <pc:sldMkLst>
          <pc:docMk/>
          <pc:sldMk cId="4018666846" sldId="315"/>
        </pc:sldMkLst>
        <pc:spChg chg="mod">
          <ac:chgData name="Gabriela Ferreira" userId="S::gabriela.ferreira@dir.iai.int::958eb56e-d5e5-4d50-b237-9ff580d507dd" providerId="AD" clId="Web-{74875A8C-CC16-6676-AE1F-D3905532F05B}" dt="2026-01-06T15:13:00.207" v="164" actId="1076"/>
          <ac:spMkLst>
            <pc:docMk/>
            <pc:sldMk cId="4018666846" sldId="315"/>
            <ac:spMk id="2" creationId="{522B0724-7AF6-57AF-714A-AF6B90FC5273}"/>
          </ac:spMkLst>
        </pc:spChg>
        <pc:spChg chg="mod">
          <ac:chgData name="Gabriela Ferreira" userId="S::gabriela.ferreira@dir.iai.int::958eb56e-d5e5-4d50-b237-9ff580d507dd" providerId="AD" clId="Web-{74875A8C-CC16-6676-AE1F-D3905532F05B}" dt="2026-01-06T15:12:33.034" v="160" actId="20577"/>
          <ac:spMkLst>
            <pc:docMk/>
            <pc:sldMk cId="4018666846" sldId="315"/>
            <ac:spMk id="3" creationId="{81197641-6CBF-2267-F7BC-2B2D1843FE9D}"/>
          </ac:spMkLst>
        </pc:spChg>
        <pc:spChg chg="mod">
          <ac:chgData name="Gabriela Ferreira" userId="S::gabriela.ferreira@dir.iai.int::958eb56e-d5e5-4d50-b237-9ff580d507dd" providerId="AD" clId="Web-{74875A8C-CC16-6676-AE1F-D3905532F05B}" dt="2026-01-06T15:13:39.740" v="190" actId="20577"/>
          <ac:spMkLst>
            <pc:docMk/>
            <pc:sldMk cId="4018666846" sldId="315"/>
            <ac:spMk id="32" creationId="{6B9EEC38-B6DA-7CFA-D0D5-8FF1D930B4A6}"/>
          </ac:spMkLst>
        </pc:spChg>
        <pc:spChg chg="mod">
          <ac:chgData name="Gabriela Ferreira" userId="S::gabriela.ferreira@dir.iai.int::958eb56e-d5e5-4d50-b237-9ff580d507dd" providerId="AD" clId="Web-{74875A8C-CC16-6676-AE1F-D3905532F05B}" dt="2026-01-06T14:55:02.379" v="148" actId="1076"/>
          <ac:spMkLst>
            <pc:docMk/>
            <pc:sldMk cId="4018666846" sldId="315"/>
            <ac:spMk id="120" creationId="{7C72D37B-3432-3FC6-4217-0881671FD463}"/>
          </ac:spMkLst>
        </pc:spChg>
        <pc:graphicFrameChg chg="add mod modGraphic">
          <ac:chgData name="Gabriela Ferreira" userId="S::gabriela.ferreira@dir.iai.int::958eb56e-d5e5-4d50-b237-9ff580d507dd" providerId="AD" clId="Web-{74875A8C-CC16-6676-AE1F-D3905532F05B}" dt="2026-01-06T15:14:55.259" v="192" actId="1076"/>
          <ac:graphicFrameMkLst>
            <pc:docMk/>
            <pc:sldMk cId="4018666846" sldId="315"/>
            <ac:graphicFrameMk id="5" creationId="{594C2582-B509-995B-9BF6-D6FBF5617676}"/>
          </ac:graphicFrameMkLst>
        </pc:graphicFrameChg>
        <pc:picChg chg="add mod">
          <ac:chgData name="Gabriela Ferreira" userId="S::gabriela.ferreira@dir.iai.int::958eb56e-d5e5-4d50-b237-9ff580d507dd" providerId="AD" clId="Web-{74875A8C-CC16-6676-AE1F-D3905532F05B}" dt="2026-01-06T15:09:49.678" v="151" actId="1076"/>
          <ac:picMkLst>
            <pc:docMk/>
            <pc:sldMk cId="4018666846" sldId="315"/>
            <ac:picMk id="458" creationId="{116A7AAA-9174-1042-901C-367F868B1B71}"/>
          </ac:picMkLst>
        </pc:picChg>
        <pc:picChg chg="add mod">
          <ac:chgData name="Gabriela Ferreira" userId="S::gabriela.ferreira@dir.iai.int::958eb56e-d5e5-4d50-b237-9ff580d507dd" providerId="AD" clId="Web-{74875A8C-CC16-6676-AE1F-D3905532F05B}" dt="2026-01-06T15:11:35.655" v="154" actId="1076"/>
          <ac:picMkLst>
            <pc:docMk/>
            <pc:sldMk cId="4018666846" sldId="315"/>
            <ac:picMk id="459" creationId="{8EEBA558-57B8-3EB4-C061-27A91221DBCD}"/>
          </ac:picMkLst>
        </pc:picChg>
        <pc:picChg chg="add mod">
          <ac:chgData name="Gabriela Ferreira" userId="S::gabriela.ferreira@dir.iai.int::958eb56e-d5e5-4d50-b237-9ff580d507dd" providerId="AD" clId="Web-{74875A8C-CC16-6676-AE1F-D3905532F05B}" dt="2026-01-06T15:23:16.020" v="196" actId="14100"/>
          <ac:picMkLst>
            <pc:docMk/>
            <pc:sldMk cId="4018666846" sldId="315"/>
            <ac:picMk id="496" creationId="{6B90B37B-BC2D-DB90-46B7-ADD541D72F2B}"/>
          </ac:picMkLst>
        </pc:picChg>
      </pc:sldChg>
    </pc:docChg>
  </pc:docChgLst>
  <pc:docChgLst>
    <pc:chgData name="Guest User" userId="S::urn:spo:tenantanon#87d42bda-03f6-4c6e-8e65-3b4561283915::" providerId="AD" clId="Web-{4793C4B7-595B-6D07-5D99-72769E19E331}"/>
    <pc:docChg chg="modSld">
      <pc:chgData name="Guest User" userId="S::urn:spo:tenantanon#87d42bda-03f6-4c6e-8e65-3b4561283915::" providerId="AD" clId="Web-{4793C4B7-595B-6D07-5D99-72769E19E331}" dt="2026-01-07T00:13:06.778" v="125" actId="1076"/>
      <pc:docMkLst>
        <pc:docMk/>
      </pc:docMkLst>
      <pc:sldChg chg="modSp">
        <pc:chgData name="Guest User" userId="S::urn:spo:tenantanon#87d42bda-03f6-4c6e-8e65-3b4561283915::" providerId="AD" clId="Web-{4793C4B7-595B-6D07-5D99-72769E19E331}" dt="2026-01-07T00:13:06.778" v="125" actId="1076"/>
        <pc:sldMkLst>
          <pc:docMk/>
          <pc:sldMk cId="1530126230" sldId="323"/>
        </pc:sldMkLst>
        <pc:spChg chg="mod">
          <ac:chgData name="Guest User" userId="S::urn:spo:tenantanon#87d42bda-03f6-4c6e-8e65-3b4561283915::" providerId="AD" clId="Web-{4793C4B7-595B-6D07-5D99-72769E19E331}" dt="2026-01-07T00:13:02.622" v="124" actId="1076"/>
          <ac:spMkLst>
            <pc:docMk/>
            <pc:sldMk cId="1530126230" sldId="323"/>
            <ac:spMk id="8" creationId="{969B23A3-89FC-CFF2-7011-941CA0FD63A9}"/>
          </ac:spMkLst>
        </pc:spChg>
        <pc:spChg chg="mod">
          <ac:chgData name="Guest User" userId="S::urn:spo:tenantanon#87d42bda-03f6-4c6e-8e65-3b4561283915::" providerId="AD" clId="Web-{4793C4B7-595B-6D07-5D99-72769E19E331}" dt="2026-01-07T00:12:27.402" v="108" actId="20577"/>
          <ac:spMkLst>
            <pc:docMk/>
            <pc:sldMk cId="1530126230" sldId="323"/>
            <ac:spMk id="13" creationId="{B54EEFD2-B18E-C956-C160-71D22EE958BB}"/>
          </ac:spMkLst>
        </pc:spChg>
        <pc:picChg chg="mod">
          <ac:chgData name="Guest User" userId="S::urn:spo:tenantanon#87d42bda-03f6-4c6e-8e65-3b4561283915::" providerId="AD" clId="Web-{4793C4B7-595B-6D07-5D99-72769E19E331}" dt="2026-01-07T00:13:06.778" v="125" actId="1076"/>
          <ac:picMkLst>
            <pc:docMk/>
            <pc:sldMk cId="1530126230" sldId="323"/>
            <ac:picMk id="10" creationId="{50923359-BA8E-3E56-2109-5DB8623B679E}"/>
          </ac:picMkLst>
        </pc:picChg>
      </pc:sldChg>
      <pc:sldChg chg="modSp">
        <pc:chgData name="Guest User" userId="S::urn:spo:tenantanon#87d42bda-03f6-4c6e-8e65-3b4561283915::" providerId="AD" clId="Web-{4793C4B7-595B-6D07-5D99-72769E19E331}" dt="2026-01-07T00:12:08.651" v="107" actId="20577"/>
        <pc:sldMkLst>
          <pc:docMk/>
          <pc:sldMk cId="1257452532" sldId="324"/>
        </pc:sldMkLst>
        <pc:spChg chg="mod">
          <ac:chgData name="Guest User" userId="S::urn:spo:tenantanon#87d42bda-03f6-4c6e-8e65-3b4561283915::" providerId="AD" clId="Web-{4793C4B7-595B-6D07-5D99-72769E19E331}" dt="2026-01-07T00:12:08.651" v="107" actId="20577"/>
          <ac:spMkLst>
            <pc:docMk/>
            <pc:sldMk cId="1257452532" sldId="324"/>
            <ac:spMk id="7" creationId="{F6B6420B-5E4C-0C59-E523-A2F141BC2CEE}"/>
          </ac:spMkLst>
        </pc:spChg>
        <pc:spChg chg="mod">
          <ac:chgData name="Guest User" userId="S::urn:spo:tenantanon#87d42bda-03f6-4c6e-8e65-3b4561283915::" providerId="AD" clId="Web-{4793C4B7-595B-6D07-5D99-72769E19E331}" dt="2026-01-07T00:11:39.634" v="89" actId="14100"/>
          <ac:spMkLst>
            <pc:docMk/>
            <pc:sldMk cId="1257452532" sldId="324"/>
            <ac:spMk id="12" creationId="{8AF3EC96-1B5F-2ECB-DF0F-CE79B6C79E15}"/>
          </ac:spMkLst>
        </pc:spChg>
        <pc:spChg chg="mod">
          <ac:chgData name="Guest User" userId="S::urn:spo:tenantanon#87d42bda-03f6-4c6e-8e65-3b4561283915::" providerId="AD" clId="Web-{4793C4B7-595B-6D07-5D99-72769E19E331}" dt="2026-01-07T00:12:06.838" v="100" actId="20577"/>
          <ac:spMkLst>
            <pc:docMk/>
            <pc:sldMk cId="1257452532" sldId="324"/>
            <ac:spMk id="13" creationId="{A7A6032C-9844-D258-50B5-9A312A0B5A8F}"/>
          </ac:spMkLst>
        </pc:spChg>
      </pc:sldChg>
      <pc:sldChg chg="modSp">
        <pc:chgData name="Guest User" userId="S::urn:spo:tenantanon#87d42bda-03f6-4c6e-8e65-3b4561283915::" providerId="AD" clId="Web-{4793C4B7-595B-6D07-5D99-72769E19E331}" dt="2026-01-07T00:10:35.552" v="60" actId="20577"/>
        <pc:sldMkLst>
          <pc:docMk/>
          <pc:sldMk cId="4115012046" sldId="325"/>
        </pc:sldMkLst>
        <pc:spChg chg="mod">
          <ac:chgData name="Guest User" userId="S::urn:spo:tenantanon#87d42bda-03f6-4c6e-8e65-3b4561283915::" providerId="AD" clId="Web-{4793C4B7-595B-6D07-5D99-72769E19E331}" dt="2026-01-07T00:10:29.833" v="53" actId="20577"/>
          <ac:spMkLst>
            <pc:docMk/>
            <pc:sldMk cId="4115012046" sldId="325"/>
            <ac:spMk id="12" creationId="{9FB9C855-50B3-DBB1-1E7B-3EB4A41E3F00}"/>
          </ac:spMkLst>
        </pc:spChg>
        <pc:spChg chg="mod">
          <ac:chgData name="Guest User" userId="S::urn:spo:tenantanon#87d42bda-03f6-4c6e-8e65-3b4561283915::" providerId="AD" clId="Web-{4793C4B7-595B-6D07-5D99-72769E19E331}" dt="2026-01-07T00:10:35.552" v="60" actId="20577"/>
          <ac:spMkLst>
            <pc:docMk/>
            <pc:sldMk cId="4115012046" sldId="325"/>
            <ac:spMk id="13" creationId="{A7CBC3BF-BE4C-4887-5B6B-C266A43DDFCA}"/>
          </ac:spMkLst>
        </pc:spChg>
        <pc:picChg chg="mod">
          <ac:chgData name="Guest User" userId="S::urn:spo:tenantanon#87d42bda-03f6-4c6e-8e65-3b4561283915::" providerId="AD" clId="Web-{4793C4B7-595B-6D07-5D99-72769E19E331}" dt="2026-01-07T00:10:21.567" v="50" actId="1076"/>
          <ac:picMkLst>
            <pc:docMk/>
            <pc:sldMk cId="4115012046" sldId="325"/>
            <ac:picMk id="5" creationId="{D6B87454-F8AD-8F7F-B46A-3FDCD54961D7}"/>
          </ac:picMkLst>
        </pc:picChg>
      </pc:sldChg>
      <pc:sldChg chg="modSp">
        <pc:chgData name="Guest User" userId="S::urn:spo:tenantanon#87d42bda-03f6-4c6e-8e65-3b4561283915::" providerId="AD" clId="Web-{4793C4B7-595B-6D07-5D99-72769E19E331}" dt="2026-01-07T00:09:53.971" v="41" actId="20577"/>
        <pc:sldMkLst>
          <pc:docMk/>
          <pc:sldMk cId="2751089870" sldId="326"/>
        </pc:sldMkLst>
        <pc:spChg chg="mod">
          <ac:chgData name="Guest User" userId="S::urn:spo:tenantanon#87d42bda-03f6-4c6e-8e65-3b4561283915::" providerId="AD" clId="Web-{4793C4B7-595B-6D07-5D99-72769E19E331}" dt="2026-01-07T00:09:53.971" v="41" actId="20577"/>
          <ac:spMkLst>
            <pc:docMk/>
            <pc:sldMk cId="2751089870" sldId="326"/>
            <ac:spMk id="4" creationId="{68BB7F84-6340-CC79-F659-518BA14654A4}"/>
          </ac:spMkLst>
        </pc:spChg>
        <pc:spChg chg="mod">
          <ac:chgData name="Guest User" userId="S::urn:spo:tenantanon#87d42bda-03f6-4c6e-8e65-3b4561283915::" providerId="AD" clId="Web-{4793C4B7-595B-6D07-5D99-72769E19E331}" dt="2026-01-07T00:08:26.621" v="24" actId="20577"/>
          <ac:spMkLst>
            <pc:docMk/>
            <pc:sldMk cId="2751089870" sldId="326"/>
            <ac:spMk id="12" creationId="{C8091764-6DAC-18DA-5052-80D7AFE8E61F}"/>
          </ac:spMkLst>
        </pc:spChg>
        <pc:spChg chg="mod">
          <ac:chgData name="Guest User" userId="S::urn:spo:tenantanon#87d42bda-03f6-4c6e-8e65-3b4561283915::" providerId="AD" clId="Web-{4793C4B7-595B-6D07-5D99-72769E19E331}" dt="2026-01-07T00:08:59.311" v="32" actId="14100"/>
          <ac:spMkLst>
            <pc:docMk/>
            <pc:sldMk cId="2751089870" sldId="326"/>
            <ac:spMk id="19" creationId="{37A4A9DF-BDF3-F06C-7A2A-1644DDC18D89}"/>
          </ac:spMkLst>
        </pc:spChg>
      </pc:sldChg>
      <pc:sldChg chg="modSp">
        <pc:chgData name="Guest User" userId="S::urn:spo:tenantanon#87d42bda-03f6-4c6e-8e65-3b4561283915::" providerId="AD" clId="Web-{4793C4B7-595B-6D07-5D99-72769E19E331}" dt="2026-01-07T00:07:59.431" v="20" actId="20577"/>
        <pc:sldMkLst>
          <pc:docMk/>
          <pc:sldMk cId="4125933374" sldId="327"/>
        </pc:sldMkLst>
        <pc:spChg chg="mod">
          <ac:chgData name="Guest User" userId="S::urn:spo:tenantanon#87d42bda-03f6-4c6e-8e65-3b4561283915::" providerId="AD" clId="Web-{4793C4B7-595B-6D07-5D99-72769E19E331}" dt="2026-01-07T00:07:46.117" v="18" actId="1076"/>
          <ac:spMkLst>
            <pc:docMk/>
            <pc:sldMk cId="4125933374" sldId="327"/>
            <ac:spMk id="32" creationId="{1D289AAD-A64B-9B0A-25C1-A292A310351E}"/>
          </ac:spMkLst>
        </pc:spChg>
        <pc:graphicFrameChg chg="modGraphic">
          <ac:chgData name="Guest User" userId="S::urn:spo:tenantanon#87d42bda-03f6-4c6e-8e65-3b4561283915::" providerId="AD" clId="Web-{4793C4B7-595B-6D07-5D99-72769E19E331}" dt="2026-01-07T00:07:59.431" v="20" actId="20577"/>
          <ac:graphicFrameMkLst>
            <pc:docMk/>
            <pc:sldMk cId="4125933374" sldId="327"/>
            <ac:graphicFrameMk id="5" creationId="{30D8A9D8-3AD4-D8E0-1F03-8B0B20A185F1}"/>
          </ac:graphicFrameMkLst>
        </pc:graphicFrameChg>
      </pc:sldChg>
    </pc:docChg>
  </pc:docChgLst>
  <pc:docChgLst>
    <pc:chgData name="Claudia Alarcón" userId="S::claudia.alarcon@dir.iai.int::fe302c91-53f4-4796-bcb4-63935ee44768" providerId="AD" clId="Web-{7F04D3E0-BACC-A79D-F0D9-69D8816C7C1F}"/>
    <pc:docChg chg="modSld">
      <pc:chgData name="Claudia Alarcón" userId="S::claudia.alarcon@dir.iai.int::fe302c91-53f4-4796-bcb4-63935ee44768" providerId="AD" clId="Web-{7F04D3E0-BACC-A79D-F0D9-69D8816C7C1F}" dt="2026-01-06T18:36:42.946" v="25" actId="14100"/>
      <pc:docMkLst>
        <pc:docMk/>
      </pc:docMkLst>
      <pc:sldChg chg="addSp delSp modSp">
        <pc:chgData name="Claudia Alarcón" userId="S::claudia.alarcon@dir.iai.int::fe302c91-53f4-4796-bcb4-63935ee44768" providerId="AD" clId="Web-{7F04D3E0-BACC-A79D-F0D9-69D8816C7C1F}" dt="2026-01-06T18:36:42.946" v="25" actId="14100"/>
        <pc:sldMkLst>
          <pc:docMk/>
          <pc:sldMk cId="3780399219" sldId="257"/>
        </pc:sldMkLst>
        <pc:spChg chg="mod">
          <ac:chgData name="Claudia Alarcón" userId="S::claudia.alarcon@dir.iai.int::fe302c91-53f4-4796-bcb4-63935ee44768" providerId="AD" clId="Web-{7F04D3E0-BACC-A79D-F0D9-69D8816C7C1F}" dt="2026-01-06T18:33:51.248" v="6" actId="14100"/>
          <ac:spMkLst>
            <pc:docMk/>
            <pc:sldMk cId="3780399219" sldId="257"/>
            <ac:spMk id="2" creationId="{EE014B29-7E65-21DC-571D-1B7FADECA08F}"/>
          </ac:spMkLst>
        </pc:spChg>
        <pc:spChg chg="mod">
          <ac:chgData name="Claudia Alarcón" userId="S::claudia.alarcon@dir.iai.int::fe302c91-53f4-4796-bcb4-63935ee44768" providerId="AD" clId="Web-{7F04D3E0-BACC-A79D-F0D9-69D8816C7C1F}" dt="2026-01-06T18:33:58.764" v="8" actId="14100"/>
          <ac:spMkLst>
            <pc:docMk/>
            <pc:sldMk cId="3780399219" sldId="257"/>
            <ac:spMk id="3" creationId="{D56715B9-F725-6B32-09D4-96EA97CD679A}"/>
          </ac:spMkLst>
        </pc:spChg>
        <pc:spChg chg="mod">
          <ac:chgData name="Claudia Alarcón" userId="S::claudia.alarcon@dir.iai.int::fe302c91-53f4-4796-bcb4-63935ee44768" providerId="AD" clId="Web-{7F04D3E0-BACC-A79D-F0D9-69D8816C7C1F}" dt="2026-01-06T18:34:09.609" v="12" actId="14100"/>
          <ac:spMkLst>
            <pc:docMk/>
            <pc:sldMk cId="3780399219" sldId="257"/>
            <ac:spMk id="8" creationId="{782C9950-7FA4-885D-EFE7-B0E19AD2A63F}"/>
          </ac:spMkLst>
        </pc:spChg>
        <pc:spChg chg="mod">
          <ac:chgData name="Claudia Alarcón" userId="S::claudia.alarcon@dir.iai.int::fe302c91-53f4-4796-bcb4-63935ee44768" providerId="AD" clId="Web-{7F04D3E0-BACC-A79D-F0D9-69D8816C7C1F}" dt="2026-01-06T18:34:02.577" v="9" actId="1076"/>
          <ac:spMkLst>
            <pc:docMk/>
            <pc:sldMk cId="3780399219" sldId="257"/>
            <ac:spMk id="9" creationId="{F44179E4-BD44-D2D9-D2F5-16ABA554D79D}"/>
          </ac:spMkLst>
        </pc:spChg>
        <pc:spChg chg="add del mod">
          <ac:chgData name="Claudia Alarcón" userId="S::claudia.alarcon@dir.iai.int::fe302c91-53f4-4796-bcb4-63935ee44768" providerId="AD" clId="Web-{7F04D3E0-BACC-A79D-F0D9-69D8816C7C1F}" dt="2026-01-06T18:36:11.101" v="17"/>
          <ac:spMkLst>
            <pc:docMk/>
            <pc:sldMk cId="3780399219" sldId="257"/>
            <ac:spMk id="12" creationId="{D8BD8655-99A2-BF12-5AB4-DB7F5F264E9E}"/>
          </ac:spMkLst>
        </pc:spChg>
        <pc:picChg chg="mod">
          <ac:chgData name="Claudia Alarcón" userId="S::claudia.alarcon@dir.iai.int::fe302c91-53f4-4796-bcb4-63935ee44768" providerId="AD" clId="Web-{7F04D3E0-BACC-A79D-F0D9-69D8816C7C1F}" dt="2026-01-06T18:34:04.718" v="10" actId="1076"/>
          <ac:picMkLst>
            <pc:docMk/>
            <pc:sldMk cId="3780399219" sldId="257"/>
            <ac:picMk id="11" creationId="{CBF14ED7-8B1D-2598-0AA0-95CA44044311}"/>
          </ac:picMkLst>
        </pc:picChg>
        <pc:picChg chg="add mod">
          <ac:chgData name="Claudia Alarcón" userId="S::claudia.alarcon@dir.iai.int::fe302c91-53f4-4796-bcb4-63935ee44768" providerId="AD" clId="Web-{7F04D3E0-BACC-A79D-F0D9-69D8816C7C1F}" dt="2026-01-06T18:36:42.946" v="25" actId="14100"/>
          <ac:picMkLst>
            <pc:docMk/>
            <pc:sldMk cId="3780399219" sldId="257"/>
            <ac:picMk id="13" creationId="{2E727693-3EFD-A73E-66E4-BB8B9ED1E183}"/>
          </ac:picMkLst>
        </pc:picChg>
      </pc:sldChg>
    </pc:docChg>
  </pc:docChgLst>
  <pc:docChgLst>
    <pc:chgData name="Claudia Alarcón" userId="S::claudia.alarcon@dir.iai.int::fe302c91-53f4-4796-bcb4-63935ee44768" providerId="AD" clId="Web-{AF1EF2E4-F32D-7113-9459-9F94B3513848}"/>
    <pc:docChg chg="modSld">
      <pc:chgData name="Claudia Alarcón" userId="S::claudia.alarcon@dir.iai.int::fe302c91-53f4-4796-bcb4-63935ee44768" providerId="AD" clId="Web-{AF1EF2E4-F32D-7113-9459-9F94B3513848}" dt="2026-01-07T00:25:01.780" v="7" actId="1076"/>
      <pc:docMkLst>
        <pc:docMk/>
      </pc:docMkLst>
      <pc:sldChg chg="modSp">
        <pc:chgData name="Claudia Alarcón" userId="S::claudia.alarcon@dir.iai.int::fe302c91-53f4-4796-bcb4-63935ee44768" providerId="AD" clId="Web-{AF1EF2E4-F32D-7113-9459-9F94B3513848}" dt="2026-01-07T00:25:01.780" v="7" actId="1076"/>
        <pc:sldMkLst>
          <pc:docMk/>
          <pc:sldMk cId="3424563023" sldId="322"/>
        </pc:sldMkLst>
        <pc:graphicFrameChg chg="modGraphic">
          <ac:chgData name="Claudia Alarcón" userId="S::claudia.alarcon@dir.iai.int::fe302c91-53f4-4796-bcb4-63935ee44768" providerId="AD" clId="Web-{AF1EF2E4-F32D-7113-9459-9F94B3513848}" dt="2026-01-07T00:24:50.436" v="4" actId="20577"/>
          <ac:graphicFrameMkLst>
            <pc:docMk/>
            <pc:sldMk cId="3424563023" sldId="322"/>
            <ac:graphicFrameMk id="2" creationId="{22ADA3FF-149A-4828-5246-D505EC074CBE}"/>
          </ac:graphicFrameMkLst>
        </pc:graphicFrameChg>
        <pc:picChg chg="mod">
          <ac:chgData name="Claudia Alarcón" userId="S::claudia.alarcon@dir.iai.int::fe302c91-53f4-4796-bcb4-63935ee44768" providerId="AD" clId="Web-{AF1EF2E4-F32D-7113-9459-9F94B3513848}" dt="2026-01-07T00:24:58.046" v="5" actId="1076"/>
          <ac:picMkLst>
            <pc:docMk/>
            <pc:sldMk cId="3424563023" sldId="322"/>
            <ac:picMk id="1503" creationId="{6C1807ED-D03E-F78B-BD2F-9B154C7B15AD}"/>
          </ac:picMkLst>
        </pc:picChg>
        <pc:picChg chg="mod">
          <ac:chgData name="Claudia Alarcón" userId="S::claudia.alarcon@dir.iai.int::fe302c91-53f4-4796-bcb4-63935ee44768" providerId="AD" clId="Web-{AF1EF2E4-F32D-7113-9459-9F94B3513848}" dt="2026-01-07T00:25:01.780" v="7" actId="1076"/>
          <ac:picMkLst>
            <pc:docMk/>
            <pc:sldMk cId="3424563023" sldId="322"/>
            <ac:picMk id="1504" creationId="{F4312FF3-AFBA-A267-8ED4-EE1E1269305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84D9EF-2190-4D10-A2DC-22901C44A850}" type="doc">
      <dgm:prSet loTypeId="urn:microsoft.com/office/officeart/2005/8/layout/equation2" loCatId="relationship" qsTypeId="urn:microsoft.com/office/officeart/2005/8/quickstyle/simple1" qsCatId="simple" csTypeId="urn:microsoft.com/office/officeart/2005/8/colors/accent3_4" csCatId="accent3" phldr="1"/>
      <dgm:spPr/>
    </dgm:pt>
    <dgm:pt modelId="{06E67A8F-9B2D-4B8E-821A-06EF36181312}">
      <dgm:prSet phldrT="[Texto]" phldr="0"/>
      <dgm:spPr/>
      <dgm:t>
        <a:bodyPr/>
        <a:lstStyle/>
        <a:p>
          <a:pPr rtl="0"/>
          <a:r>
            <a:rPr lang="pt-BR" err="1">
              <a:latin typeface="Calibri Light" panose="020F0302020204030204"/>
            </a:rPr>
            <a:t>Taller</a:t>
          </a:r>
          <a:r>
            <a:rPr lang="pt-BR">
              <a:latin typeface="Calibri Light" panose="020F0302020204030204"/>
            </a:rPr>
            <a:t> de Diplomacia Cientifica SDC</a:t>
          </a:r>
          <a:endParaRPr lang="pt-BR"/>
        </a:p>
      </dgm:t>
    </dgm:pt>
    <dgm:pt modelId="{AC844600-2553-40C6-8D52-418BAFE2B2F7}" type="parTrans" cxnId="{29AE8CAB-7EF9-4B92-8FE3-E856FEB342A4}">
      <dgm:prSet/>
      <dgm:spPr/>
      <dgm:t>
        <a:bodyPr/>
        <a:lstStyle/>
        <a:p>
          <a:endParaRPr lang="en-US"/>
        </a:p>
      </dgm:t>
    </dgm:pt>
    <dgm:pt modelId="{178A1D35-1755-45FA-BA54-A49273AAE410}" type="sibTrans" cxnId="{29AE8CAB-7EF9-4B92-8FE3-E856FEB342A4}">
      <dgm:prSet/>
      <dgm:spPr/>
      <dgm:t>
        <a:bodyPr/>
        <a:lstStyle/>
        <a:p>
          <a:endParaRPr lang="pt-BR"/>
        </a:p>
      </dgm:t>
    </dgm:pt>
    <dgm:pt modelId="{5981A032-3EBD-4E35-BF7A-718E22BC4EFF}">
      <dgm:prSet phldrT="[Texto]" phldr="0"/>
      <dgm:spPr/>
      <dgm:t>
        <a:bodyPr/>
        <a:lstStyle/>
        <a:p>
          <a:pPr rtl="0"/>
          <a:r>
            <a:rPr lang="pt-BR" err="1">
              <a:latin typeface="Calibri Light" panose="020F0302020204030204"/>
            </a:rPr>
            <a:t>Escuela</a:t>
          </a:r>
          <a:r>
            <a:rPr lang="pt-BR">
              <a:latin typeface="Calibri Light" panose="020F0302020204030204"/>
            </a:rPr>
            <a:t> de Diplomacia Científica USP</a:t>
          </a:r>
          <a:endParaRPr lang="pt-BR"/>
        </a:p>
      </dgm:t>
    </dgm:pt>
    <dgm:pt modelId="{973115A0-857F-4BB3-B91A-1682A37BE509}" type="parTrans" cxnId="{C708BF74-320D-44E1-A795-29E79EB39603}">
      <dgm:prSet/>
      <dgm:spPr/>
      <dgm:t>
        <a:bodyPr/>
        <a:lstStyle/>
        <a:p>
          <a:endParaRPr lang="en-US"/>
        </a:p>
      </dgm:t>
    </dgm:pt>
    <dgm:pt modelId="{B88677CD-94F5-4F16-A48F-338364BDB2C2}" type="sibTrans" cxnId="{C708BF74-320D-44E1-A795-29E79EB39603}">
      <dgm:prSet/>
      <dgm:spPr/>
      <dgm:t>
        <a:bodyPr/>
        <a:lstStyle/>
        <a:p>
          <a:endParaRPr lang="pt-BR"/>
        </a:p>
      </dgm:t>
    </dgm:pt>
    <dgm:pt modelId="{BAE829C4-DACC-4A87-8C59-1E5F6FF78DA9}">
      <dgm:prSet phldrT="[Texto]" phldr="0"/>
      <dgm:spPr/>
      <dgm:t>
        <a:bodyPr/>
        <a:lstStyle/>
        <a:p>
          <a:pPr rtl="0"/>
          <a:r>
            <a:rPr lang="pt-BR">
              <a:latin typeface="Calibri Light" panose="020F0302020204030204"/>
            </a:rPr>
            <a:t>Diplomacia Científica para </a:t>
          </a:r>
          <a:r>
            <a:rPr lang="pt-BR" err="1">
              <a:latin typeface="Calibri Light" panose="020F0302020204030204"/>
            </a:rPr>
            <a:t>el</a:t>
          </a:r>
          <a:r>
            <a:rPr lang="pt-BR">
              <a:latin typeface="Calibri Light" panose="020F0302020204030204"/>
            </a:rPr>
            <a:t> </a:t>
          </a:r>
          <a:r>
            <a:rPr lang="pt-BR" err="1">
              <a:latin typeface="Calibri Light" panose="020F0302020204030204"/>
            </a:rPr>
            <a:t>desarrollo</a:t>
          </a:r>
          <a:r>
            <a:rPr lang="pt-BR">
              <a:latin typeface="Calibri Light" panose="020F0302020204030204"/>
            </a:rPr>
            <a:t> </a:t>
          </a:r>
          <a:r>
            <a:rPr lang="pt-BR" err="1">
              <a:latin typeface="Calibri Light" panose="020F0302020204030204"/>
            </a:rPr>
            <a:t>sostenible</a:t>
          </a:r>
          <a:r>
            <a:rPr lang="pt-BR">
              <a:latin typeface="Calibri Light" panose="020F0302020204030204"/>
            </a:rPr>
            <a:t> em </a:t>
          </a:r>
          <a:r>
            <a:rPr lang="pt-BR" err="1">
              <a:latin typeface="Calibri Light" panose="020F0302020204030204"/>
            </a:rPr>
            <a:t>las</a:t>
          </a:r>
          <a:r>
            <a:rPr lang="pt-BR">
              <a:latin typeface="Calibri Light" panose="020F0302020204030204"/>
            </a:rPr>
            <a:t> </a:t>
          </a:r>
          <a:r>
            <a:rPr lang="pt-BR" err="1">
              <a:latin typeface="Calibri Light" panose="020F0302020204030204"/>
            </a:rPr>
            <a:t>Americas</a:t>
          </a:r>
          <a:endParaRPr lang="pt-BR" err="1"/>
        </a:p>
      </dgm:t>
    </dgm:pt>
    <dgm:pt modelId="{A3C39FD3-8100-40DA-A95D-7FC4A1FC8F86}" type="parTrans" cxnId="{619BA8F8-BF01-49A7-9402-DDCF3E858B05}">
      <dgm:prSet/>
      <dgm:spPr/>
      <dgm:t>
        <a:bodyPr/>
        <a:lstStyle/>
        <a:p>
          <a:endParaRPr lang="en-US"/>
        </a:p>
      </dgm:t>
    </dgm:pt>
    <dgm:pt modelId="{A2D38217-9E09-407B-9EAF-C1E695D18B87}" type="sibTrans" cxnId="{619BA8F8-BF01-49A7-9402-DDCF3E858B05}">
      <dgm:prSet/>
      <dgm:spPr/>
      <dgm:t>
        <a:bodyPr/>
        <a:lstStyle/>
        <a:p>
          <a:endParaRPr lang="en-US"/>
        </a:p>
      </dgm:t>
    </dgm:pt>
    <dgm:pt modelId="{8C68E0A3-7D9A-49DB-A79B-F36A8B1E2DE0}" type="pres">
      <dgm:prSet presAssocID="{4A84D9EF-2190-4D10-A2DC-22901C44A850}" presName="Name0" presStyleCnt="0">
        <dgm:presLayoutVars>
          <dgm:dir/>
          <dgm:resizeHandles val="exact"/>
        </dgm:presLayoutVars>
      </dgm:prSet>
      <dgm:spPr/>
    </dgm:pt>
    <dgm:pt modelId="{FF51E57D-4141-441F-ABAE-1AED52E23468}" type="pres">
      <dgm:prSet presAssocID="{4A84D9EF-2190-4D10-A2DC-22901C44A850}" presName="vNodes" presStyleCnt="0"/>
      <dgm:spPr/>
    </dgm:pt>
    <dgm:pt modelId="{46C4C4DE-4D73-453D-BB80-DBE80F25C041}" type="pres">
      <dgm:prSet presAssocID="{06E67A8F-9B2D-4B8E-821A-06EF36181312}" presName="node" presStyleLbl="node1" presStyleIdx="0" presStyleCnt="3">
        <dgm:presLayoutVars>
          <dgm:bulletEnabled val="1"/>
        </dgm:presLayoutVars>
      </dgm:prSet>
      <dgm:spPr/>
    </dgm:pt>
    <dgm:pt modelId="{3D2F3A7A-7C3F-4392-9E8E-41DEB3E1AA95}" type="pres">
      <dgm:prSet presAssocID="{178A1D35-1755-45FA-BA54-A49273AAE410}" presName="spacerT" presStyleCnt="0"/>
      <dgm:spPr/>
    </dgm:pt>
    <dgm:pt modelId="{80F57A06-7452-4F03-97BB-8CFB69EC3365}" type="pres">
      <dgm:prSet presAssocID="{178A1D35-1755-45FA-BA54-A49273AAE410}" presName="sibTrans" presStyleLbl="sibTrans2D1" presStyleIdx="0" presStyleCnt="2"/>
      <dgm:spPr/>
    </dgm:pt>
    <dgm:pt modelId="{AEAF3D2E-C9CB-46C9-85BE-1724D1B7A9E2}" type="pres">
      <dgm:prSet presAssocID="{178A1D35-1755-45FA-BA54-A49273AAE410}" presName="spacerB" presStyleCnt="0"/>
      <dgm:spPr/>
    </dgm:pt>
    <dgm:pt modelId="{BCEB8327-5864-4208-B6C6-E48B11608EF4}" type="pres">
      <dgm:prSet presAssocID="{5981A032-3EBD-4E35-BF7A-718E22BC4EFF}" presName="node" presStyleLbl="node1" presStyleIdx="1" presStyleCnt="3">
        <dgm:presLayoutVars>
          <dgm:bulletEnabled val="1"/>
        </dgm:presLayoutVars>
      </dgm:prSet>
      <dgm:spPr/>
    </dgm:pt>
    <dgm:pt modelId="{DE1BECC6-A73A-4945-8DD2-74E594C8FF83}" type="pres">
      <dgm:prSet presAssocID="{4A84D9EF-2190-4D10-A2DC-22901C44A850}" presName="sibTransLast" presStyleLbl="sibTrans2D1" presStyleIdx="1" presStyleCnt="2"/>
      <dgm:spPr/>
    </dgm:pt>
    <dgm:pt modelId="{B765AF32-1CF9-4C2A-A818-43ED77C6B07F}" type="pres">
      <dgm:prSet presAssocID="{4A84D9EF-2190-4D10-A2DC-22901C44A850}" presName="connectorText" presStyleLbl="sibTrans2D1" presStyleIdx="1" presStyleCnt="2"/>
      <dgm:spPr/>
    </dgm:pt>
    <dgm:pt modelId="{BEAAA7E3-4812-4BBE-A372-18D62BF97B4B}" type="pres">
      <dgm:prSet presAssocID="{4A84D9EF-2190-4D10-A2DC-22901C44A850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E96B831C-C69A-4342-B835-74268F3A3288}" type="presOf" srcId="{4A84D9EF-2190-4D10-A2DC-22901C44A850}" destId="{8C68E0A3-7D9A-49DB-A79B-F36A8B1E2DE0}" srcOrd="0" destOrd="0" presId="urn:microsoft.com/office/officeart/2005/8/layout/equation2"/>
    <dgm:cxn modelId="{6885BA44-7B88-4667-9B1B-90BCE2BB211A}" type="presOf" srcId="{B88677CD-94F5-4F16-A48F-338364BDB2C2}" destId="{DE1BECC6-A73A-4945-8DD2-74E594C8FF83}" srcOrd="0" destOrd="0" presId="urn:microsoft.com/office/officeart/2005/8/layout/equation2"/>
    <dgm:cxn modelId="{970FC262-9215-48FE-BF07-9F9B432584DC}" type="presOf" srcId="{5981A032-3EBD-4E35-BF7A-718E22BC4EFF}" destId="{BCEB8327-5864-4208-B6C6-E48B11608EF4}" srcOrd="0" destOrd="0" presId="urn:microsoft.com/office/officeart/2005/8/layout/equation2"/>
    <dgm:cxn modelId="{3CB5A164-5FF7-474A-87E5-E0C6DBCA9C92}" type="presOf" srcId="{BAE829C4-DACC-4A87-8C59-1E5F6FF78DA9}" destId="{BEAAA7E3-4812-4BBE-A372-18D62BF97B4B}" srcOrd="0" destOrd="0" presId="urn:microsoft.com/office/officeart/2005/8/layout/equation2"/>
    <dgm:cxn modelId="{C708BF74-320D-44E1-A795-29E79EB39603}" srcId="{4A84D9EF-2190-4D10-A2DC-22901C44A850}" destId="{5981A032-3EBD-4E35-BF7A-718E22BC4EFF}" srcOrd="1" destOrd="0" parTransId="{973115A0-857F-4BB3-B91A-1682A37BE509}" sibTransId="{B88677CD-94F5-4F16-A48F-338364BDB2C2}"/>
    <dgm:cxn modelId="{9C7C2E81-A27F-4FA0-8C1C-6D4E96775B58}" type="presOf" srcId="{B88677CD-94F5-4F16-A48F-338364BDB2C2}" destId="{B765AF32-1CF9-4C2A-A818-43ED77C6B07F}" srcOrd="1" destOrd="0" presId="urn:microsoft.com/office/officeart/2005/8/layout/equation2"/>
    <dgm:cxn modelId="{A5FF0084-427F-4F83-B879-AF387118547A}" type="presOf" srcId="{06E67A8F-9B2D-4B8E-821A-06EF36181312}" destId="{46C4C4DE-4D73-453D-BB80-DBE80F25C041}" srcOrd="0" destOrd="0" presId="urn:microsoft.com/office/officeart/2005/8/layout/equation2"/>
    <dgm:cxn modelId="{29AE8CAB-7EF9-4B92-8FE3-E856FEB342A4}" srcId="{4A84D9EF-2190-4D10-A2DC-22901C44A850}" destId="{06E67A8F-9B2D-4B8E-821A-06EF36181312}" srcOrd="0" destOrd="0" parTransId="{AC844600-2553-40C6-8D52-418BAFE2B2F7}" sibTransId="{178A1D35-1755-45FA-BA54-A49273AAE410}"/>
    <dgm:cxn modelId="{D41DCFB6-6789-4432-AEBF-0D02B3560BC8}" type="presOf" srcId="{178A1D35-1755-45FA-BA54-A49273AAE410}" destId="{80F57A06-7452-4F03-97BB-8CFB69EC3365}" srcOrd="0" destOrd="0" presId="urn:microsoft.com/office/officeart/2005/8/layout/equation2"/>
    <dgm:cxn modelId="{619BA8F8-BF01-49A7-9402-DDCF3E858B05}" srcId="{4A84D9EF-2190-4D10-A2DC-22901C44A850}" destId="{BAE829C4-DACC-4A87-8C59-1E5F6FF78DA9}" srcOrd="2" destOrd="0" parTransId="{A3C39FD3-8100-40DA-A95D-7FC4A1FC8F86}" sibTransId="{A2D38217-9E09-407B-9EAF-C1E695D18B87}"/>
    <dgm:cxn modelId="{4E9A4D5E-D27C-4C31-9CFD-248C38D3BD75}" type="presParOf" srcId="{8C68E0A3-7D9A-49DB-A79B-F36A8B1E2DE0}" destId="{FF51E57D-4141-441F-ABAE-1AED52E23468}" srcOrd="0" destOrd="0" presId="urn:microsoft.com/office/officeart/2005/8/layout/equation2"/>
    <dgm:cxn modelId="{A1064D82-6353-48E3-B9BF-95E7D1992591}" type="presParOf" srcId="{FF51E57D-4141-441F-ABAE-1AED52E23468}" destId="{46C4C4DE-4D73-453D-BB80-DBE80F25C041}" srcOrd="0" destOrd="0" presId="urn:microsoft.com/office/officeart/2005/8/layout/equation2"/>
    <dgm:cxn modelId="{256A83E8-B0C2-442D-A8F1-9E59283A3AEC}" type="presParOf" srcId="{FF51E57D-4141-441F-ABAE-1AED52E23468}" destId="{3D2F3A7A-7C3F-4392-9E8E-41DEB3E1AA95}" srcOrd="1" destOrd="0" presId="urn:microsoft.com/office/officeart/2005/8/layout/equation2"/>
    <dgm:cxn modelId="{D6D66584-0E53-4687-9E7E-BABA6A205CEE}" type="presParOf" srcId="{FF51E57D-4141-441F-ABAE-1AED52E23468}" destId="{80F57A06-7452-4F03-97BB-8CFB69EC3365}" srcOrd="2" destOrd="0" presId="urn:microsoft.com/office/officeart/2005/8/layout/equation2"/>
    <dgm:cxn modelId="{9A05653A-2BD3-4FB6-9100-FB0B5186FC41}" type="presParOf" srcId="{FF51E57D-4141-441F-ABAE-1AED52E23468}" destId="{AEAF3D2E-C9CB-46C9-85BE-1724D1B7A9E2}" srcOrd="3" destOrd="0" presId="urn:microsoft.com/office/officeart/2005/8/layout/equation2"/>
    <dgm:cxn modelId="{37F9D1BB-1BB0-4FB6-ADEB-1D7C4A3D684E}" type="presParOf" srcId="{FF51E57D-4141-441F-ABAE-1AED52E23468}" destId="{BCEB8327-5864-4208-B6C6-E48B11608EF4}" srcOrd="4" destOrd="0" presId="urn:microsoft.com/office/officeart/2005/8/layout/equation2"/>
    <dgm:cxn modelId="{4C894B8E-5A8B-494C-94E3-99E14225B8B2}" type="presParOf" srcId="{8C68E0A3-7D9A-49DB-A79B-F36A8B1E2DE0}" destId="{DE1BECC6-A73A-4945-8DD2-74E594C8FF83}" srcOrd="1" destOrd="0" presId="urn:microsoft.com/office/officeart/2005/8/layout/equation2"/>
    <dgm:cxn modelId="{2F438986-F32B-4041-883B-E22D4B05C134}" type="presParOf" srcId="{DE1BECC6-A73A-4945-8DD2-74E594C8FF83}" destId="{B765AF32-1CF9-4C2A-A818-43ED77C6B07F}" srcOrd="0" destOrd="0" presId="urn:microsoft.com/office/officeart/2005/8/layout/equation2"/>
    <dgm:cxn modelId="{C7C77096-8F96-449A-8295-A280976BDED6}" type="presParOf" srcId="{8C68E0A3-7D9A-49DB-A79B-F36A8B1E2DE0}" destId="{BEAAA7E3-4812-4BBE-A372-18D62BF97B4B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84D9EF-2190-4D10-A2DC-22901C44A850}" type="doc">
      <dgm:prSet loTypeId="urn:microsoft.com/office/officeart/2005/8/layout/equation2" loCatId="relationship" qsTypeId="urn:microsoft.com/office/officeart/2005/8/quickstyle/simple1" qsCatId="simple" csTypeId="urn:microsoft.com/office/officeart/2005/8/colors/accent3_4" csCatId="accent3" phldr="1"/>
      <dgm:spPr/>
    </dgm:pt>
    <dgm:pt modelId="{06E67A8F-9B2D-4B8E-821A-06EF36181312}">
      <dgm:prSet phldrT="[Texto]" phldr="0"/>
      <dgm:spPr/>
      <dgm:t>
        <a:bodyPr/>
        <a:lstStyle/>
        <a:p>
          <a:pPr rtl="0"/>
          <a:r>
            <a:rPr lang="pt-BR">
              <a:latin typeface="Calibri Light" panose="020F0302020204030204"/>
            </a:rPr>
            <a:t>Centro de Diplomacia Cientifica SDC</a:t>
          </a:r>
          <a:endParaRPr lang="pt-BR"/>
        </a:p>
      </dgm:t>
    </dgm:pt>
    <dgm:pt modelId="{AC844600-2553-40C6-8D52-418BAFE2B2F7}" type="parTrans" cxnId="{29AE8CAB-7EF9-4B92-8FE3-E856FEB342A4}">
      <dgm:prSet/>
      <dgm:spPr/>
      <dgm:t>
        <a:bodyPr/>
        <a:lstStyle/>
        <a:p>
          <a:endParaRPr lang="en-US"/>
        </a:p>
      </dgm:t>
    </dgm:pt>
    <dgm:pt modelId="{178A1D35-1755-45FA-BA54-A49273AAE410}" type="sibTrans" cxnId="{29AE8CAB-7EF9-4B92-8FE3-E856FEB342A4}">
      <dgm:prSet/>
      <dgm:spPr/>
      <dgm:t>
        <a:bodyPr/>
        <a:lstStyle/>
        <a:p>
          <a:endParaRPr lang="pt-BR"/>
        </a:p>
      </dgm:t>
    </dgm:pt>
    <dgm:pt modelId="{5981A032-3EBD-4E35-BF7A-718E22BC4EFF}">
      <dgm:prSet phldrT="[Texto]" phldr="0"/>
      <dgm:spPr/>
      <dgm:t>
        <a:bodyPr/>
        <a:lstStyle/>
        <a:p>
          <a:pPr rtl="0"/>
          <a:r>
            <a:rPr lang="pt-BR" err="1">
              <a:latin typeface="Calibri Light" panose="020F0302020204030204"/>
            </a:rPr>
            <a:t>Proyecto</a:t>
          </a:r>
          <a:r>
            <a:rPr lang="pt-BR">
              <a:latin typeface="Calibri Light"/>
              <a:ea typeface="Calibri Light"/>
              <a:cs typeface="Calibri Light"/>
            </a:rPr>
            <a:t> CTI </a:t>
          </a:r>
          <a:r>
            <a:rPr lang="pt-BR" err="1">
              <a:latin typeface="Calibri Light"/>
              <a:ea typeface="Calibri Light"/>
              <a:cs typeface="Calibri Light"/>
            </a:rPr>
            <a:t>Abierta</a:t>
          </a:r>
          <a:r>
            <a:rPr lang="pt-BR">
              <a:latin typeface="Calibri Light"/>
              <a:ea typeface="Calibri Light"/>
              <a:cs typeface="Calibri Light"/>
            </a:rPr>
            <a:t> y Inclusiva</a:t>
          </a:r>
          <a:endParaRPr lang="pt-BR"/>
        </a:p>
      </dgm:t>
    </dgm:pt>
    <dgm:pt modelId="{973115A0-857F-4BB3-B91A-1682A37BE509}" type="parTrans" cxnId="{C708BF74-320D-44E1-A795-29E79EB39603}">
      <dgm:prSet/>
      <dgm:spPr/>
      <dgm:t>
        <a:bodyPr/>
        <a:lstStyle/>
        <a:p>
          <a:endParaRPr lang="en-US"/>
        </a:p>
      </dgm:t>
    </dgm:pt>
    <dgm:pt modelId="{B88677CD-94F5-4F16-A48F-338364BDB2C2}" type="sibTrans" cxnId="{C708BF74-320D-44E1-A795-29E79EB39603}">
      <dgm:prSet/>
      <dgm:spPr/>
      <dgm:t>
        <a:bodyPr/>
        <a:lstStyle/>
        <a:p>
          <a:endParaRPr lang="pt-BR"/>
        </a:p>
      </dgm:t>
    </dgm:pt>
    <dgm:pt modelId="{BAE829C4-DACC-4A87-8C59-1E5F6FF78DA9}">
      <dgm:prSet phldrT="[Texto]" phldr="0"/>
      <dgm:spPr/>
      <dgm:t>
        <a:bodyPr/>
        <a:lstStyle/>
        <a:p>
          <a:pPr rtl="0"/>
          <a:r>
            <a:rPr lang="pt-BR">
              <a:latin typeface="Calibri Light" panose="020F0302020204030204"/>
            </a:rPr>
            <a:t>El Salvador: </a:t>
          </a:r>
          <a:r>
            <a:rPr lang="pt-BR" err="1">
              <a:latin typeface="Calibri Light" panose="020F0302020204030204"/>
            </a:rPr>
            <a:t>Taller</a:t>
          </a:r>
          <a:r>
            <a:rPr lang="pt-BR">
              <a:latin typeface="Calibri Light" panose="020F0302020204030204"/>
            </a:rPr>
            <a:t> de Diplomacia Científica para una CTI </a:t>
          </a:r>
          <a:r>
            <a:rPr lang="pt-BR" err="1">
              <a:latin typeface="Calibri Light" panose="020F0302020204030204"/>
            </a:rPr>
            <a:t>Abierta</a:t>
          </a:r>
          <a:r>
            <a:rPr lang="pt-BR">
              <a:latin typeface="Calibri Light" panose="020F0302020204030204"/>
            </a:rPr>
            <a:t> e Inclusiva</a:t>
          </a:r>
          <a:endParaRPr lang="pt-BR" err="1"/>
        </a:p>
      </dgm:t>
    </dgm:pt>
    <dgm:pt modelId="{A3C39FD3-8100-40DA-A95D-7FC4A1FC8F86}" type="parTrans" cxnId="{619BA8F8-BF01-49A7-9402-DDCF3E858B05}">
      <dgm:prSet/>
      <dgm:spPr/>
      <dgm:t>
        <a:bodyPr/>
        <a:lstStyle/>
        <a:p>
          <a:endParaRPr lang="en-US"/>
        </a:p>
      </dgm:t>
    </dgm:pt>
    <dgm:pt modelId="{A2D38217-9E09-407B-9EAF-C1E695D18B87}" type="sibTrans" cxnId="{619BA8F8-BF01-49A7-9402-DDCF3E858B05}">
      <dgm:prSet/>
      <dgm:spPr/>
      <dgm:t>
        <a:bodyPr/>
        <a:lstStyle/>
        <a:p>
          <a:endParaRPr lang="en-US"/>
        </a:p>
      </dgm:t>
    </dgm:pt>
    <dgm:pt modelId="{8C68E0A3-7D9A-49DB-A79B-F36A8B1E2DE0}" type="pres">
      <dgm:prSet presAssocID="{4A84D9EF-2190-4D10-A2DC-22901C44A850}" presName="Name0" presStyleCnt="0">
        <dgm:presLayoutVars>
          <dgm:dir/>
          <dgm:resizeHandles val="exact"/>
        </dgm:presLayoutVars>
      </dgm:prSet>
      <dgm:spPr/>
    </dgm:pt>
    <dgm:pt modelId="{FF51E57D-4141-441F-ABAE-1AED52E23468}" type="pres">
      <dgm:prSet presAssocID="{4A84D9EF-2190-4D10-A2DC-22901C44A850}" presName="vNodes" presStyleCnt="0"/>
      <dgm:spPr/>
    </dgm:pt>
    <dgm:pt modelId="{46C4C4DE-4D73-453D-BB80-DBE80F25C041}" type="pres">
      <dgm:prSet presAssocID="{06E67A8F-9B2D-4B8E-821A-06EF36181312}" presName="node" presStyleLbl="node1" presStyleIdx="0" presStyleCnt="3">
        <dgm:presLayoutVars>
          <dgm:bulletEnabled val="1"/>
        </dgm:presLayoutVars>
      </dgm:prSet>
      <dgm:spPr/>
    </dgm:pt>
    <dgm:pt modelId="{3D2F3A7A-7C3F-4392-9E8E-41DEB3E1AA95}" type="pres">
      <dgm:prSet presAssocID="{178A1D35-1755-45FA-BA54-A49273AAE410}" presName="spacerT" presStyleCnt="0"/>
      <dgm:spPr/>
    </dgm:pt>
    <dgm:pt modelId="{80F57A06-7452-4F03-97BB-8CFB69EC3365}" type="pres">
      <dgm:prSet presAssocID="{178A1D35-1755-45FA-BA54-A49273AAE410}" presName="sibTrans" presStyleLbl="sibTrans2D1" presStyleIdx="0" presStyleCnt="2"/>
      <dgm:spPr/>
    </dgm:pt>
    <dgm:pt modelId="{AEAF3D2E-C9CB-46C9-85BE-1724D1B7A9E2}" type="pres">
      <dgm:prSet presAssocID="{178A1D35-1755-45FA-BA54-A49273AAE410}" presName="spacerB" presStyleCnt="0"/>
      <dgm:spPr/>
    </dgm:pt>
    <dgm:pt modelId="{BCEB8327-5864-4208-B6C6-E48B11608EF4}" type="pres">
      <dgm:prSet presAssocID="{5981A032-3EBD-4E35-BF7A-718E22BC4EFF}" presName="node" presStyleLbl="node1" presStyleIdx="1" presStyleCnt="3">
        <dgm:presLayoutVars>
          <dgm:bulletEnabled val="1"/>
        </dgm:presLayoutVars>
      </dgm:prSet>
      <dgm:spPr/>
    </dgm:pt>
    <dgm:pt modelId="{DE1BECC6-A73A-4945-8DD2-74E594C8FF83}" type="pres">
      <dgm:prSet presAssocID="{4A84D9EF-2190-4D10-A2DC-22901C44A850}" presName="sibTransLast" presStyleLbl="sibTrans2D1" presStyleIdx="1" presStyleCnt="2"/>
      <dgm:spPr/>
    </dgm:pt>
    <dgm:pt modelId="{B765AF32-1CF9-4C2A-A818-43ED77C6B07F}" type="pres">
      <dgm:prSet presAssocID="{4A84D9EF-2190-4D10-A2DC-22901C44A850}" presName="connectorText" presStyleLbl="sibTrans2D1" presStyleIdx="1" presStyleCnt="2"/>
      <dgm:spPr/>
    </dgm:pt>
    <dgm:pt modelId="{BEAAA7E3-4812-4BBE-A372-18D62BF97B4B}" type="pres">
      <dgm:prSet presAssocID="{4A84D9EF-2190-4D10-A2DC-22901C44A850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E96B831C-C69A-4342-B835-74268F3A3288}" type="presOf" srcId="{4A84D9EF-2190-4D10-A2DC-22901C44A850}" destId="{8C68E0A3-7D9A-49DB-A79B-F36A8B1E2DE0}" srcOrd="0" destOrd="0" presId="urn:microsoft.com/office/officeart/2005/8/layout/equation2"/>
    <dgm:cxn modelId="{6885BA44-7B88-4667-9B1B-90BCE2BB211A}" type="presOf" srcId="{B88677CD-94F5-4F16-A48F-338364BDB2C2}" destId="{DE1BECC6-A73A-4945-8DD2-74E594C8FF83}" srcOrd="0" destOrd="0" presId="urn:microsoft.com/office/officeart/2005/8/layout/equation2"/>
    <dgm:cxn modelId="{970FC262-9215-48FE-BF07-9F9B432584DC}" type="presOf" srcId="{5981A032-3EBD-4E35-BF7A-718E22BC4EFF}" destId="{BCEB8327-5864-4208-B6C6-E48B11608EF4}" srcOrd="0" destOrd="0" presId="urn:microsoft.com/office/officeart/2005/8/layout/equation2"/>
    <dgm:cxn modelId="{3CB5A164-5FF7-474A-87E5-E0C6DBCA9C92}" type="presOf" srcId="{BAE829C4-DACC-4A87-8C59-1E5F6FF78DA9}" destId="{BEAAA7E3-4812-4BBE-A372-18D62BF97B4B}" srcOrd="0" destOrd="0" presId="urn:microsoft.com/office/officeart/2005/8/layout/equation2"/>
    <dgm:cxn modelId="{C708BF74-320D-44E1-A795-29E79EB39603}" srcId="{4A84D9EF-2190-4D10-A2DC-22901C44A850}" destId="{5981A032-3EBD-4E35-BF7A-718E22BC4EFF}" srcOrd="1" destOrd="0" parTransId="{973115A0-857F-4BB3-B91A-1682A37BE509}" sibTransId="{B88677CD-94F5-4F16-A48F-338364BDB2C2}"/>
    <dgm:cxn modelId="{9C7C2E81-A27F-4FA0-8C1C-6D4E96775B58}" type="presOf" srcId="{B88677CD-94F5-4F16-A48F-338364BDB2C2}" destId="{B765AF32-1CF9-4C2A-A818-43ED77C6B07F}" srcOrd="1" destOrd="0" presId="urn:microsoft.com/office/officeart/2005/8/layout/equation2"/>
    <dgm:cxn modelId="{A5FF0084-427F-4F83-B879-AF387118547A}" type="presOf" srcId="{06E67A8F-9B2D-4B8E-821A-06EF36181312}" destId="{46C4C4DE-4D73-453D-BB80-DBE80F25C041}" srcOrd="0" destOrd="0" presId="urn:microsoft.com/office/officeart/2005/8/layout/equation2"/>
    <dgm:cxn modelId="{29AE8CAB-7EF9-4B92-8FE3-E856FEB342A4}" srcId="{4A84D9EF-2190-4D10-A2DC-22901C44A850}" destId="{06E67A8F-9B2D-4B8E-821A-06EF36181312}" srcOrd="0" destOrd="0" parTransId="{AC844600-2553-40C6-8D52-418BAFE2B2F7}" sibTransId="{178A1D35-1755-45FA-BA54-A49273AAE410}"/>
    <dgm:cxn modelId="{D41DCFB6-6789-4432-AEBF-0D02B3560BC8}" type="presOf" srcId="{178A1D35-1755-45FA-BA54-A49273AAE410}" destId="{80F57A06-7452-4F03-97BB-8CFB69EC3365}" srcOrd="0" destOrd="0" presId="urn:microsoft.com/office/officeart/2005/8/layout/equation2"/>
    <dgm:cxn modelId="{619BA8F8-BF01-49A7-9402-DDCF3E858B05}" srcId="{4A84D9EF-2190-4D10-A2DC-22901C44A850}" destId="{BAE829C4-DACC-4A87-8C59-1E5F6FF78DA9}" srcOrd="2" destOrd="0" parTransId="{A3C39FD3-8100-40DA-A95D-7FC4A1FC8F86}" sibTransId="{A2D38217-9E09-407B-9EAF-C1E695D18B87}"/>
    <dgm:cxn modelId="{4E9A4D5E-D27C-4C31-9CFD-248C38D3BD75}" type="presParOf" srcId="{8C68E0A3-7D9A-49DB-A79B-F36A8B1E2DE0}" destId="{FF51E57D-4141-441F-ABAE-1AED52E23468}" srcOrd="0" destOrd="0" presId="urn:microsoft.com/office/officeart/2005/8/layout/equation2"/>
    <dgm:cxn modelId="{A1064D82-6353-48E3-B9BF-95E7D1992591}" type="presParOf" srcId="{FF51E57D-4141-441F-ABAE-1AED52E23468}" destId="{46C4C4DE-4D73-453D-BB80-DBE80F25C041}" srcOrd="0" destOrd="0" presId="urn:microsoft.com/office/officeart/2005/8/layout/equation2"/>
    <dgm:cxn modelId="{256A83E8-B0C2-442D-A8F1-9E59283A3AEC}" type="presParOf" srcId="{FF51E57D-4141-441F-ABAE-1AED52E23468}" destId="{3D2F3A7A-7C3F-4392-9E8E-41DEB3E1AA95}" srcOrd="1" destOrd="0" presId="urn:microsoft.com/office/officeart/2005/8/layout/equation2"/>
    <dgm:cxn modelId="{D6D66584-0E53-4687-9E7E-BABA6A205CEE}" type="presParOf" srcId="{FF51E57D-4141-441F-ABAE-1AED52E23468}" destId="{80F57A06-7452-4F03-97BB-8CFB69EC3365}" srcOrd="2" destOrd="0" presId="urn:microsoft.com/office/officeart/2005/8/layout/equation2"/>
    <dgm:cxn modelId="{9A05653A-2BD3-4FB6-9100-FB0B5186FC41}" type="presParOf" srcId="{FF51E57D-4141-441F-ABAE-1AED52E23468}" destId="{AEAF3D2E-C9CB-46C9-85BE-1724D1B7A9E2}" srcOrd="3" destOrd="0" presId="urn:microsoft.com/office/officeart/2005/8/layout/equation2"/>
    <dgm:cxn modelId="{37F9D1BB-1BB0-4FB6-ADEB-1D7C4A3D684E}" type="presParOf" srcId="{FF51E57D-4141-441F-ABAE-1AED52E23468}" destId="{BCEB8327-5864-4208-B6C6-E48B11608EF4}" srcOrd="4" destOrd="0" presId="urn:microsoft.com/office/officeart/2005/8/layout/equation2"/>
    <dgm:cxn modelId="{4C894B8E-5A8B-494C-94E3-99E14225B8B2}" type="presParOf" srcId="{8C68E0A3-7D9A-49DB-A79B-F36A8B1E2DE0}" destId="{DE1BECC6-A73A-4945-8DD2-74E594C8FF83}" srcOrd="1" destOrd="0" presId="urn:microsoft.com/office/officeart/2005/8/layout/equation2"/>
    <dgm:cxn modelId="{2F438986-F32B-4041-883B-E22D4B05C134}" type="presParOf" srcId="{DE1BECC6-A73A-4945-8DD2-74E594C8FF83}" destId="{B765AF32-1CF9-4C2A-A818-43ED77C6B07F}" srcOrd="0" destOrd="0" presId="urn:microsoft.com/office/officeart/2005/8/layout/equation2"/>
    <dgm:cxn modelId="{C7C77096-8F96-449A-8295-A280976BDED6}" type="presParOf" srcId="{8C68E0A3-7D9A-49DB-A79B-F36A8B1E2DE0}" destId="{BEAAA7E3-4812-4BBE-A372-18D62BF97B4B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79B542-657D-403F-89D9-E08EF0ED7789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3E5F807-9617-4638-A3EE-E799E9A3B50D}">
      <dgm:prSet phldrT="[Text]" custT="0"/>
      <dgm:spPr/>
      <dgm:t>
        <a:bodyPr/>
        <a:lstStyle/>
        <a:p>
          <a:pPr rtl="0"/>
          <a:r>
            <a:rPr lang="en-US" err="1">
              <a:latin typeface="Montserrat Medium"/>
            </a:rPr>
            <a:t>Interés</a:t>
          </a:r>
          <a:r>
            <a:rPr lang="en-US">
              <a:latin typeface="Montserrat Medium"/>
            </a:rPr>
            <a:t> </a:t>
          </a:r>
          <a:r>
            <a:rPr lang="en-US" err="1">
              <a:latin typeface="Montserrat Medium"/>
            </a:rPr>
            <a:t>político</a:t>
          </a:r>
          <a:r>
            <a:rPr lang="en-US">
              <a:latin typeface="Montserrat Medium"/>
            </a:rPr>
            <a:t> y </a:t>
          </a:r>
          <a:r>
            <a:rPr lang="en-US" err="1">
              <a:latin typeface="Montserrat Medium"/>
            </a:rPr>
            <a:t>diplomático</a:t>
          </a:r>
          <a:endParaRPr lang="en-US">
            <a:latin typeface="Montserrat Medium"/>
          </a:endParaRPr>
        </a:p>
      </dgm:t>
    </dgm:pt>
    <dgm:pt modelId="{33D611A6-64CA-4EE8-92C4-990F65CA7F17}" type="parTrans" cxnId="{E1CC262E-307B-4AD5-BE3F-1ABAA1575FBF}">
      <dgm:prSet/>
      <dgm:spPr/>
      <dgm:t>
        <a:bodyPr/>
        <a:lstStyle/>
        <a:p>
          <a:endParaRPr lang="en-US"/>
        </a:p>
      </dgm:t>
    </dgm:pt>
    <dgm:pt modelId="{F373A409-BFE3-4C37-93D1-A19A6AEA312B}" type="sibTrans" cxnId="{E1CC262E-307B-4AD5-BE3F-1ABAA1575FBF}">
      <dgm:prSet/>
      <dgm:spPr/>
      <dgm:t>
        <a:bodyPr/>
        <a:lstStyle/>
        <a:p>
          <a:endParaRPr lang="en-US"/>
        </a:p>
      </dgm:t>
    </dgm:pt>
    <dgm:pt modelId="{EB0059AD-A2B4-462B-ABF0-5850219727C3}">
      <dgm:prSet phldrT="[Text]" phldr="0"/>
      <dgm:spPr/>
      <dgm:t>
        <a:bodyPr/>
        <a:lstStyle/>
        <a:p>
          <a:pPr rtl="0"/>
          <a:r>
            <a:rPr lang="en-US" err="1">
              <a:latin typeface="Montserrat Medium"/>
            </a:rPr>
            <a:t>Colaboración</a:t>
          </a:r>
          <a:r>
            <a:rPr lang="en-US">
              <a:latin typeface="Montserrat Medium"/>
            </a:rPr>
            <a:t> </a:t>
          </a:r>
          <a:r>
            <a:rPr lang="en-US" err="1">
              <a:latin typeface="Montserrat Medium"/>
            </a:rPr>
            <a:t>institucional</a:t>
          </a:r>
          <a:r>
            <a:rPr lang="en-US">
              <a:latin typeface="Montserrat Medium"/>
            </a:rPr>
            <a:t> y </a:t>
          </a:r>
          <a:r>
            <a:rPr lang="en-US" err="1">
              <a:latin typeface="Montserrat Medium"/>
            </a:rPr>
            <a:t>financiera</a:t>
          </a:r>
          <a:endParaRPr lang="en-US">
            <a:latin typeface="Montserrat Medium"/>
          </a:endParaRPr>
        </a:p>
      </dgm:t>
    </dgm:pt>
    <dgm:pt modelId="{3B162BC7-9B7F-4D78-90C7-9133C3C32868}" type="parTrans" cxnId="{31BF54B2-4036-4E56-B914-AD22BFE6B396}">
      <dgm:prSet/>
      <dgm:spPr/>
      <dgm:t>
        <a:bodyPr/>
        <a:lstStyle/>
        <a:p>
          <a:endParaRPr lang="en-US"/>
        </a:p>
      </dgm:t>
    </dgm:pt>
    <dgm:pt modelId="{8A7BD023-8B9D-48C6-BC16-55C4752D5CC9}" type="sibTrans" cxnId="{31BF54B2-4036-4E56-B914-AD22BFE6B396}">
      <dgm:prSet/>
      <dgm:spPr/>
      <dgm:t>
        <a:bodyPr/>
        <a:lstStyle/>
        <a:p>
          <a:endParaRPr lang="en-US"/>
        </a:p>
      </dgm:t>
    </dgm:pt>
    <dgm:pt modelId="{EE651263-EA25-4169-86F6-CC775DBA3465}">
      <dgm:prSet phldr="0"/>
      <dgm:spPr/>
      <dgm:t>
        <a:bodyPr/>
        <a:lstStyle/>
        <a:p>
          <a:pPr algn="l" rtl="0"/>
          <a:r>
            <a:rPr lang="en-US" sz="1400" err="1">
              <a:latin typeface="Montserrat Medium"/>
            </a:rPr>
            <a:t>Colaboración</a:t>
          </a:r>
          <a:r>
            <a:rPr lang="en-US" sz="1400">
              <a:latin typeface="Montserrat Medium"/>
            </a:rPr>
            <a:t> </a:t>
          </a:r>
          <a:r>
            <a:rPr lang="en-US" sz="1400" err="1">
              <a:latin typeface="Montserrat Medium"/>
            </a:rPr>
            <a:t>en</a:t>
          </a:r>
          <a:r>
            <a:rPr lang="en-US" sz="1400">
              <a:latin typeface="Montserrat Medium"/>
            </a:rPr>
            <a:t> DC con CONACYT fundamental para la adhesión del país al IAI.</a:t>
          </a:r>
        </a:p>
      </dgm:t>
    </dgm:pt>
    <dgm:pt modelId="{C645339A-3684-4E1B-BAC3-96122A2989C6}" type="parTrans" cxnId="{C2C76CC1-69A4-4DC7-9202-D2BC9F74779A}">
      <dgm:prSet/>
      <dgm:spPr/>
    </dgm:pt>
    <dgm:pt modelId="{E4FB0D21-7CD7-4AE7-BD56-8CE24BB1DE6A}" type="sibTrans" cxnId="{C2C76CC1-69A4-4DC7-9202-D2BC9F74779A}">
      <dgm:prSet/>
      <dgm:spPr/>
    </dgm:pt>
    <dgm:pt modelId="{BA7E96B5-2F83-420F-A835-74D8FCBCE64B}">
      <dgm:prSet phldr="0"/>
      <dgm:spPr/>
      <dgm:t>
        <a:bodyPr/>
        <a:lstStyle/>
        <a:p>
          <a:pPr algn="l" rtl="0"/>
          <a:r>
            <a:rPr lang="en-US" sz="1800">
              <a:latin typeface="Montserrat Medium"/>
            </a:rPr>
            <a:t>Mayo 2025. </a:t>
          </a:r>
          <a:r>
            <a:rPr lang="en-US" sz="1800" err="1">
              <a:latin typeface="Montserrat Medium"/>
            </a:rPr>
            <a:t>Viceministro</a:t>
          </a:r>
          <a:r>
            <a:rPr lang="en-US" sz="1800">
              <a:latin typeface="Montserrat Medium"/>
            </a:rPr>
            <a:t> de </a:t>
          </a:r>
          <a:r>
            <a:rPr lang="en-US" sz="1800" err="1">
              <a:latin typeface="Montserrat Medium"/>
            </a:rPr>
            <a:t>Educación</a:t>
          </a:r>
          <a:r>
            <a:rPr lang="en-US" sz="1800">
              <a:latin typeface="Montserrat Medium"/>
            </a:rPr>
            <a:t>, C&amp;T </a:t>
          </a:r>
          <a:r>
            <a:rPr lang="en-US" sz="1800" err="1">
              <a:latin typeface="Montserrat Medium"/>
            </a:rPr>
            <a:t>presentó</a:t>
          </a:r>
          <a:r>
            <a:rPr lang="en-US" sz="1800">
              <a:latin typeface="Montserrat Medium"/>
            </a:rPr>
            <a:t> </a:t>
          </a:r>
          <a:r>
            <a:rPr lang="en-US" sz="1800" err="1">
              <a:latin typeface="Montserrat Medium"/>
            </a:rPr>
            <a:t>solicitud</a:t>
          </a:r>
          <a:r>
            <a:rPr lang="en-US" sz="1800">
              <a:latin typeface="Montserrat Medium"/>
            </a:rPr>
            <a:t> de </a:t>
          </a:r>
          <a:r>
            <a:rPr lang="en-US" sz="1800" err="1">
              <a:latin typeface="Montserrat Medium"/>
            </a:rPr>
            <a:t>adhesión</a:t>
          </a:r>
          <a:r>
            <a:rPr lang="en-US" sz="1800">
              <a:latin typeface="Montserrat Medium"/>
            </a:rPr>
            <a:t> al MRE </a:t>
          </a:r>
        </a:p>
      </dgm:t>
    </dgm:pt>
    <dgm:pt modelId="{E2337BF7-9F2D-415C-AE6E-9013FAC4514E}" type="parTrans" cxnId="{C88C39AD-D0CB-4395-9BFF-00523FE1B05E}">
      <dgm:prSet/>
      <dgm:spPr/>
    </dgm:pt>
    <dgm:pt modelId="{E18366EE-844E-4F8C-B0DA-474724952169}" type="sibTrans" cxnId="{C88C39AD-D0CB-4395-9BFF-00523FE1B05E}">
      <dgm:prSet/>
      <dgm:spPr/>
    </dgm:pt>
    <dgm:pt modelId="{E6A3E2EF-A3DA-489E-A4A7-E4DB86BCB828}">
      <dgm:prSet phldr="0"/>
      <dgm:spPr/>
      <dgm:t>
        <a:bodyPr/>
        <a:lstStyle/>
        <a:p>
          <a:pPr rtl="0"/>
          <a:r>
            <a:rPr lang="en-US" sz="1800">
              <a:latin typeface="Montserrat Medium"/>
            </a:rPr>
            <a:t>La </a:t>
          </a:r>
          <a:r>
            <a:rPr lang="en-US" sz="1800" err="1">
              <a:latin typeface="Montserrat Medium"/>
            </a:rPr>
            <a:t>Ministra</a:t>
          </a:r>
          <a:r>
            <a:rPr lang="en-US" sz="1800">
              <a:latin typeface="Montserrat Medium"/>
            </a:rPr>
            <a:t> MRREE </a:t>
          </a:r>
          <a:r>
            <a:rPr lang="en-US" sz="1800" err="1">
              <a:latin typeface="Montserrat Medium"/>
            </a:rPr>
            <a:t>remitió</a:t>
          </a:r>
          <a:r>
            <a:rPr lang="en-US" sz="1800">
              <a:latin typeface="Montserrat Medium"/>
            </a:rPr>
            <a:t> </a:t>
          </a:r>
          <a:r>
            <a:rPr lang="en-US" sz="1800" err="1">
              <a:latin typeface="Montserrat Medium"/>
            </a:rPr>
            <a:t>el</a:t>
          </a:r>
          <a:r>
            <a:rPr lang="en-US" sz="1800">
              <a:latin typeface="Montserrat Medium"/>
            </a:rPr>
            <a:t> </a:t>
          </a:r>
          <a:r>
            <a:rPr lang="en-US" sz="1800" err="1">
              <a:latin typeface="Montserrat Medium"/>
            </a:rPr>
            <a:t>proceso</a:t>
          </a:r>
          <a:r>
            <a:rPr lang="en-US" sz="1800">
              <a:latin typeface="Montserrat Medium"/>
            </a:rPr>
            <a:t> a la Casa </a:t>
          </a:r>
          <a:r>
            <a:rPr lang="en-US" sz="1800" err="1">
              <a:latin typeface="Montserrat Medium"/>
            </a:rPr>
            <a:t>Presidencial</a:t>
          </a:r>
          <a:r>
            <a:rPr lang="en-US" sz="1800">
              <a:latin typeface="Montserrat Medium"/>
            </a:rPr>
            <a:t>, </a:t>
          </a:r>
          <a:r>
            <a:rPr lang="en-US" sz="1800" err="1">
              <a:latin typeface="Montserrat Medium"/>
            </a:rPr>
            <a:t>donde</a:t>
          </a:r>
          <a:r>
            <a:rPr lang="en-US" sz="1800">
              <a:latin typeface="Montserrat Medium"/>
            </a:rPr>
            <a:t> </a:t>
          </a:r>
          <a:r>
            <a:rPr lang="en-US" sz="1800" err="1">
              <a:latin typeface="Montserrat Medium"/>
            </a:rPr>
            <a:t>está</a:t>
          </a:r>
          <a:r>
            <a:rPr lang="en-US" sz="1800">
              <a:latin typeface="Montserrat Medium"/>
            </a:rPr>
            <a:t> </a:t>
          </a:r>
          <a:r>
            <a:rPr lang="en-US" sz="1800" err="1">
              <a:latin typeface="Montserrat Medium"/>
            </a:rPr>
            <a:t>en</a:t>
          </a:r>
          <a:r>
            <a:rPr lang="en-US" sz="1800">
              <a:latin typeface="Montserrat Medium"/>
            </a:rPr>
            <a:t> </a:t>
          </a:r>
          <a:r>
            <a:rPr lang="en-US" sz="1800" err="1">
              <a:latin typeface="Montserrat Medium"/>
            </a:rPr>
            <a:t>proceso</a:t>
          </a:r>
          <a:r>
            <a:rPr lang="en-US" sz="1800">
              <a:latin typeface="Montserrat Medium"/>
            </a:rPr>
            <a:t> de </a:t>
          </a:r>
          <a:r>
            <a:rPr lang="en-US" sz="1800" err="1">
              <a:latin typeface="Montserrat Medium"/>
            </a:rPr>
            <a:t>aprobación</a:t>
          </a:r>
          <a:endParaRPr lang="en-US" sz="1800">
            <a:latin typeface="Montserrat Medium"/>
          </a:endParaRPr>
        </a:p>
      </dgm:t>
    </dgm:pt>
    <dgm:pt modelId="{C68DF332-EA02-464D-8CAA-204351453B63}" type="parTrans" cxnId="{FE920679-2ADB-4FDA-9C02-1B4EB0A450BF}">
      <dgm:prSet/>
      <dgm:spPr/>
    </dgm:pt>
    <dgm:pt modelId="{79785D07-C639-4FF1-BE1F-4E656973412D}" type="sibTrans" cxnId="{FE920679-2ADB-4FDA-9C02-1B4EB0A450BF}">
      <dgm:prSet/>
      <dgm:spPr/>
    </dgm:pt>
    <dgm:pt modelId="{8EAD58E1-E25B-4B19-9397-A2D94D80141D}">
      <dgm:prSet phldr="0"/>
      <dgm:spPr/>
      <dgm:t>
        <a:bodyPr/>
        <a:lstStyle/>
        <a:p>
          <a:pPr rtl="0"/>
          <a:r>
            <a:rPr lang="en-US" err="1">
              <a:latin typeface="Montserrat Medium"/>
            </a:rPr>
            <a:t>Interés</a:t>
          </a:r>
          <a:r>
            <a:rPr lang="en-US">
              <a:latin typeface="Montserrat Medium"/>
            </a:rPr>
            <a:t> </a:t>
          </a:r>
          <a:r>
            <a:rPr lang="en-US" err="1">
              <a:latin typeface="Montserrat Medium"/>
            </a:rPr>
            <a:t>en</a:t>
          </a:r>
          <a:r>
            <a:rPr lang="en-US">
              <a:latin typeface="Montserrat Medium"/>
            </a:rPr>
            <a:t> la </a:t>
          </a:r>
          <a:r>
            <a:rPr lang="en-US" err="1">
              <a:latin typeface="Montserrat Medium"/>
            </a:rPr>
            <a:t>creación</a:t>
          </a:r>
          <a:r>
            <a:rPr lang="en-US">
              <a:latin typeface="Montserrat Medium"/>
            </a:rPr>
            <a:t> de un Instituto de </a:t>
          </a:r>
          <a:r>
            <a:rPr lang="en-US" err="1">
              <a:latin typeface="Montserrat Medium"/>
            </a:rPr>
            <a:t>Diplomacia</a:t>
          </a:r>
          <a:r>
            <a:rPr lang="en-US">
              <a:latin typeface="Montserrat Medium"/>
            </a:rPr>
            <a:t> </a:t>
          </a:r>
          <a:r>
            <a:rPr lang="en-US" err="1">
              <a:latin typeface="Montserrat Medium"/>
            </a:rPr>
            <a:t>Científica</a:t>
          </a:r>
          <a:r>
            <a:rPr lang="en-US">
              <a:latin typeface="Montserrat Medium"/>
            </a:rPr>
            <a:t> </a:t>
          </a:r>
          <a:r>
            <a:rPr lang="en-US" err="1">
              <a:latin typeface="Montserrat Medium"/>
            </a:rPr>
            <a:t>en</a:t>
          </a:r>
          <a:r>
            <a:rPr lang="en-US">
              <a:latin typeface="Montserrat Medium"/>
            </a:rPr>
            <a:t> </a:t>
          </a:r>
          <a:r>
            <a:rPr lang="en-US" err="1">
              <a:latin typeface="Montserrat Medium"/>
            </a:rPr>
            <a:t>colaboración</a:t>
          </a:r>
          <a:r>
            <a:rPr lang="en-US">
              <a:latin typeface="Montserrat Medium"/>
            </a:rPr>
            <a:t> con </a:t>
          </a:r>
          <a:r>
            <a:rPr lang="en-US" err="1">
              <a:latin typeface="Montserrat Medium"/>
            </a:rPr>
            <a:t>el</a:t>
          </a:r>
          <a:r>
            <a:rPr lang="en-US">
              <a:latin typeface="Montserrat Medium"/>
            </a:rPr>
            <a:t> IAI con </a:t>
          </a:r>
          <a:r>
            <a:rPr lang="en-US" err="1">
              <a:latin typeface="Montserrat Medium"/>
            </a:rPr>
            <a:t>apoyo</a:t>
          </a:r>
          <a:r>
            <a:rPr lang="en-US">
              <a:latin typeface="Montserrat Medium"/>
            </a:rPr>
            <a:t> de </a:t>
          </a:r>
          <a:r>
            <a:rPr lang="en-US" err="1">
              <a:latin typeface="Montserrat Medium"/>
            </a:rPr>
            <a:t>financiación</a:t>
          </a:r>
          <a:r>
            <a:rPr lang="en-US">
              <a:latin typeface="Montserrat Medium"/>
            </a:rPr>
            <a:t> para personal IAI, </a:t>
          </a:r>
          <a:r>
            <a:rPr lang="en-US" err="1">
              <a:latin typeface="Montserrat Medium"/>
            </a:rPr>
            <a:t>programas</a:t>
          </a:r>
          <a:r>
            <a:rPr lang="en-US">
              <a:latin typeface="Montserrat Medium"/>
            </a:rPr>
            <a:t> y </a:t>
          </a:r>
          <a:r>
            <a:rPr lang="en-US" err="1">
              <a:latin typeface="Montserrat Medium"/>
            </a:rPr>
            <a:t>actividades</a:t>
          </a:r>
          <a:r>
            <a:rPr lang="en-US">
              <a:latin typeface="Montserrat Medium"/>
            </a:rPr>
            <a:t>.</a:t>
          </a:r>
          <a:endParaRPr lang="en-US">
            <a:latin typeface="Aptos Display" panose="02110004020202020204"/>
          </a:endParaRPr>
        </a:p>
      </dgm:t>
    </dgm:pt>
    <dgm:pt modelId="{93CBE904-69D3-43F8-8F0D-5A4EC219B39D}" type="parTrans" cxnId="{435E36CB-DC0A-40BC-B384-E147D54DCCD6}">
      <dgm:prSet/>
      <dgm:spPr/>
    </dgm:pt>
    <dgm:pt modelId="{5EE10C1D-D866-4ADF-8513-69E7880ABE12}" type="sibTrans" cxnId="{435E36CB-DC0A-40BC-B384-E147D54DCCD6}">
      <dgm:prSet/>
      <dgm:spPr/>
    </dgm:pt>
    <dgm:pt modelId="{99451083-02E0-49BD-8A36-3FEE4D30E8CF}">
      <dgm:prSet phldr="0"/>
      <dgm:spPr/>
      <dgm:t>
        <a:bodyPr/>
        <a:lstStyle/>
        <a:p>
          <a:pPr algn="l" rtl="0"/>
          <a:r>
            <a:rPr lang="en-US" sz="1000" b="1">
              <a:latin typeface="Montserrat Medium"/>
            </a:rPr>
            <a:t>“Encuentro </a:t>
          </a:r>
          <a:r>
            <a:rPr lang="en-US" sz="1000" b="1" err="1">
              <a:latin typeface="Montserrat Medium"/>
            </a:rPr>
            <a:t>Suramericano</a:t>
          </a:r>
          <a:r>
            <a:rPr lang="en-US" sz="1000" b="1">
              <a:latin typeface="Montserrat Medium"/>
            </a:rPr>
            <a:t> </a:t>
          </a:r>
          <a:r>
            <a:rPr lang="en-US" sz="1000" b="1" err="1">
              <a:latin typeface="Montserrat Medium"/>
            </a:rPr>
            <a:t>por</a:t>
          </a:r>
          <a:r>
            <a:rPr lang="en-US" sz="1000" b="1">
              <a:latin typeface="Montserrat Medium"/>
            </a:rPr>
            <a:t> la Cordillera de </a:t>
          </a:r>
          <a:r>
            <a:rPr lang="en-US" sz="1000" b="1" err="1">
              <a:latin typeface="Montserrat Medium"/>
            </a:rPr>
            <a:t>los</a:t>
          </a:r>
          <a:r>
            <a:rPr lang="en-US" sz="1000" b="1">
              <a:latin typeface="Montserrat Medium"/>
            </a:rPr>
            <a:t> Andes” </a:t>
          </a:r>
          <a:r>
            <a:rPr lang="en-US" sz="1000">
              <a:latin typeface="Montserrat Medium"/>
            </a:rPr>
            <a:t>(23-24 Oct. 2025, Tolima, Colombia). </a:t>
          </a:r>
        </a:p>
      </dgm:t>
    </dgm:pt>
    <dgm:pt modelId="{5F267AE5-E215-4BF2-A6A2-22D1D83C0CA7}" type="parTrans" cxnId="{B31E6FEF-33E7-4427-A247-CF56D450FEE6}">
      <dgm:prSet/>
      <dgm:spPr/>
    </dgm:pt>
    <dgm:pt modelId="{413D8B68-5622-4028-A668-00AF39B18E45}" type="sibTrans" cxnId="{B31E6FEF-33E7-4427-A247-CF56D450FEE6}">
      <dgm:prSet/>
      <dgm:spPr/>
    </dgm:pt>
    <dgm:pt modelId="{26F8929B-E864-4262-A0A8-7BE4B530B5F0}">
      <dgm:prSet phldr="0"/>
      <dgm:spPr/>
      <dgm:t>
        <a:bodyPr/>
        <a:lstStyle/>
        <a:p>
          <a:pPr rtl="0"/>
          <a:r>
            <a:rPr lang="en-US" sz="1000" err="1">
              <a:latin typeface="Montserrat Medium"/>
            </a:rPr>
            <a:t>Creación</a:t>
          </a:r>
          <a:r>
            <a:rPr lang="en-US" sz="1000">
              <a:latin typeface="Montserrat Medium"/>
            </a:rPr>
            <a:t> del Grupo Ad Hoc Cooperación </a:t>
          </a:r>
          <a:r>
            <a:rPr lang="en-US" sz="1000" err="1">
              <a:latin typeface="Montserrat Medium"/>
            </a:rPr>
            <a:t>Subnacional</a:t>
          </a:r>
          <a:r>
            <a:rPr lang="en-US" sz="1000">
              <a:latin typeface="Montserrat Medium"/>
            </a:rPr>
            <a:t> la Cordillera de </a:t>
          </a:r>
          <a:r>
            <a:rPr lang="en-US" sz="1000" err="1">
              <a:latin typeface="Montserrat Medium"/>
            </a:rPr>
            <a:t>los</a:t>
          </a:r>
          <a:r>
            <a:rPr lang="en-US" sz="1000">
              <a:latin typeface="Montserrat Medium"/>
            </a:rPr>
            <a:t> Andes </a:t>
          </a:r>
          <a:r>
            <a:rPr lang="en-US" sz="1000" err="1">
              <a:latin typeface="Montserrat Medium"/>
            </a:rPr>
            <a:t>como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una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plataforma</a:t>
          </a:r>
          <a:r>
            <a:rPr lang="en-US" sz="1000">
              <a:latin typeface="Montserrat Medium"/>
            </a:rPr>
            <a:t> para </a:t>
          </a:r>
          <a:r>
            <a:rPr lang="en-US" sz="1000" err="1">
              <a:latin typeface="Montserrat Medium"/>
            </a:rPr>
            <a:t>fortalecer</a:t>
          </a:r>
          <a:r>
            <a:rPr lang="en-US" sz="1000">
              <a:latin typeface="Montserrat Medium"/>
            </a:rPr>
            <a:t> la </a:t>
          </a:r>
          <a:r>
            <a:rPr lang="en-US" sz="1000" err="1">
              <a:latin typeface="Montserrat Medium"/>
            </a:rPr>
            <a:t>gobernanza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multinivel</a:t>
          </a:r>
          <a:r>
            <a:rPr lang="en-US" sz="1000">
              <a:latin typeface="Montserrat Medium"/>
            </a:rPr>
            <a:t> y la </a:t>
          </a:r>
          <a:r>
            <a:rPr lang="en-US" sz="1000" err="1">
              <a:latin typeface="Montserrat Medium"/>
            </a:rPr>
            <a:t>cooperación</a:t>
          </a:r>
          <a:r>
            <a:rPr lang="en-US" sz="1000">
              <a:latin typeface="Montserrat Medium"/>
            </a:rPr>
            <a:t>. </a:t>
          </a:r>
          <a:endParaRPr lang="en-US" sz="1800">
            <a:latin typeface="Montserrat Medium"/>
          </a:endParaRPr>
        </a:p>
      </dgm:t>
    </dgm:pt>
    <dgm:pt modelId="{FD34D925-D415-45FC-9C62-69D2C0742464}" type="parTrans" cxnId="{50CD040B-8940-4539-A75A-476A1EA7CCE0}">
      <dgm:prSet/>
      <dgm:spPr/>
    </dgm:pt>
    <dgm:pt modelId="{E5FD6D6C-332A-4AEE-88CA-157B02511306}" type="sibTrans" cxnId="{50CD040B-8940-4539-A75A-476A1EA7CCE0}">
      <dgm:prSet/>
      <dgm:spPr/>
    </dgm:pt>
    <dgm:pt modelId="{F4ED00A4-DAA7-4F65-8F78-2FF279257C2E}">
      <dgm:prSet phldr="0"/>
      <dgm:spPr/>
      <dgm:t>
        <a:bodyPr/>
        <a:lstStyle/>
        <a:p>
          <a:pPr rtl="0"/>
          <a:r>
            <a:rPr lang="en-US" sz="1000" err="1">
              <a:latin typeface="Montserrat Medium"/>
            </a:rPr>
            <a:t>Creación</a:t>
          </a:r>
          <a:r>
            <a:rPr lang="en-US" sz="1000">
              <a:latin typeface="Montserrat Medium"/>
            </a:rPr>
            <a:t> del Panel </a:t>
          </a:r>
          <a:r>
            <a:rPr lang="en-US" sz="1000" err="1">
              <a:latin typeface="Montserrat Medium"/>
            </a:rPr>
            <a:t>Científico</a:t>
          </a:r>
          <a:r>
            <a:rPr lang="en-US" sz="1000">
              <a:latin typeface="Montserrat Medium"/>
            </a:rPr>
            <a:t> Andino y </a:t>
          </a:r>
          <a:r>
            <a:rPr lang="en-US" sz="1000" err="1">
              <a:latin typeface="Montserrat Medium"/>
            </a:rPr>
            <a:t>su</a:t>
          </a:r>
          <a:r>
            <a:rPr lang="en-US" sz="1000">
              <a:latin typeface="Montserrat Medium"/>
            </a:rPr>
            <a:t> Primer Informe </a:t>
          </a:r>
          <a:r>
            <a:rPr lang="en-US" sz="1000" err="1">
              <a:latin typeface="Montserrat Medium"/>
            </a:rPr>
            <a:t>sobre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el</a:t>
          </a:r>
          <a:r>
            <a:rPr lang="en-US" sz="1000">
              <a:latin typeface="Montserrat Medium"/>
            </a:rPr>
            <a:t> Estado Actual de la Cordillera, </a:t>
          </a:r>
          <a:r>
            <a:rPr lang="en-US" sz="1000" err="1">
              <a:latin typeface="Montserrat Medium"/>
            </a:rPr>
            <a:t>integrando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el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conocimiento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científico</a:t>
          </a:r>
          <a:r>
            <a:rPr lang="en-US" sz="1000">
              <a:latin typeface="Montserrat Medium"/>
            </a:rPr>
            <a:t>, las </a:t>
          </a:r>
          <a:r>
            <a:rPr lang="en-US" sz="1000" err="1">
              <a:latin typeface="Montserrat Medium"/>
            </a:rPr>
            <a:t>perspectivas</a:t>
          </a:r>
          <a:r>
            <a:rPr lang="en-US" sz="1000">
              <a:latin typeface="Montserrat Medium"/>
            </a:rPr>
            <a:t> locales y la </a:t>
          </a:r>
          <a:r>
            <a:rPr lang="en-US" sz="1000" err="1">
              <a:latin typeface="Montserrat Medium"/>
            </a:rPr>
            <a:t>participación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comunitaria</a:t>
          </a:r>
          <a:r>
            <a:rPr lang="en-US" sz="1000">
              <a:latin typeface="Montserrat Medium"/>
            </a:rPr>
            <a:t>.</a:t>
          </a:r>
          <a:endParaRPr lang="en-US" sz="1800">
            <a:latin typeface="Montserrat Medium"/>
          </a:endParaRPr>
        </a:p>
      </dgm:t>
    </dgm:pt>
    <dgm:pt modelId="{57309CD8-B1FB-46FF-8DFD-0994F0F7FF9E}" type="parTrans" cxnId="{7801A244-36B3-4254-A4AA-17EEDDFC99E5}">
      <dgm:prSet/>
      <dgm:spPr/>
    </dgm:pt>
    <dgm:pt modelId="{A8A64FD8-B08A-4DC9-A8BD-E34F3D1F677B}" type="sibTrans" cxnId="{7801A244-36B3-4254-A4AA-17EEDDFC99E5}">
      <dgm:prSet/>
      <dgm:spPr/>
    </dgm:pt>
    <dgm:pt modelId="{4D492465-9A08-4939-9E21-EEE0987AF1BC}">
      <dgm:prSet phldr="0"/>
      <dgm:spPr/>
      <dgm:t>
        <a:bodyPr/>
        <a:lstStyle/>
        <a:p>
          <a:pPr rtl="0"/>
          <a:r>
            <a:rPr lang="en-US" sz="1000">
              <a:latin typeface="Montserrat Medium"/>
            </a:rPr>
            <a:t>El IAI </a:t>
          </a:r>
          <a:r>
            <a:rPr lang="en-US" sz="1000" err="1">
              <a:latin typeface="Montserrat Medium"/>
            </a:rPr>
            <a:t>fue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invitado</a:t>
          </a:r>
          <a:r>
            <a:rPr lang="en-US" sz="1000">
              <a:latin typeface="Montserrat Medium"/>
            </a:rPr>
            <a:t> para </a:t>
          </a:r>
          <a:r>
            <a:rPr lang="en-US" sz="1000" err="1">
              <a:latin typeface="Montserrat Medium"/>
            </a:rPr>
            <a:t>colaborar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en</a:t>
          </a:r>
          <a:r>
            <a:rPr lang="en-US" sz="1000">
              <a:latin typeface="Montserrat Medium"/>
            </a:rPr>
            <a:t> la </a:t>
          </a:r>
          <a:r>
            <a:rPr lang="en-US" sz="1000" err="1">
              <a:latin typeface="Montserrat Medium"/>
            </a:rPr>
            <a:t>conceptualización</a:t>
          </a:r>
          <a:r>
            <a:rPr lang="en-US" sz="1000">
              <a:latin typeface="Montserrat Medium"/>
            </a:rPr>
            <a:t> del Panel.</a:t>
          </a:r>
          <a:endParaRPr lang="en-US" sz="1800">
            <a:latin typeface="Montserrat Medium"/>
          </a:endParaRPr>
        </a:p>
      </dgm:t>
    </dgm:pt>
    <dgm:pt modelId="{6D06DC2B-B9A4-422C-8B64-4457BEC86CF4}" type="parTrans" cxnId="{57E74352-EC00-4D56-894C-B8F898EFA441}">
      <dgm:prSet/>
      <dgm:spPr/>
    </dgm:pt>
    <dgm:pt modelId="{37FD3FF5-E4C0-47DE-A2EB-B09A0F7E526D}" type="sibTrans" cxnId="{57E74352-EC00-4D56-894C-B8F898EFA441}">
      <dgm:prSet/>
      <dgm:spPr/>
    </dgm:pt>
    <dgm:pt modelId="{DB3FD626-EAB2-48E1-A4D4-85A51AA4255B}">
      <dgm:prSet phldr="0"/>
      <dgm:spPr/>
      <dgm:t>
        <a:bodyPr/>
        <a:lstStyle/>
        <a:p>
          <a:pPr rtl="0"/>
          <a:r>
            <a:rPr lang="en-US" sz="1000" err="1">
              <a:latin typeface="Montserrat Medium"/>
            </a:rPr>
            <a:t>Creación</a:t>
          </a:r>
          <a:r>
            <a:rPr lang="en-US" sz="1000">
              <a:latin typeface="Montserrat Medium"/>
            </a:rPr>
            <a:t> de </a:t>
          </a:r>
          <a:r>
            <a:rPr lang="en-US" sz="1000" err="1">
              <a:latin typeface="Montserrat Medium"/>
            </a:rPr>
            <a:t>fondo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fiduciario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financiado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por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los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gobiernos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subnacionales</a:t>
          </a:r>
          <a:r>
            <a:rPr lang="en-US" sz="1000">
              <a:latin typeface="Montserrat Medium"/>
            </a:rPr>
            <a:t>. IDEAM y IAI </a:t>
          </a:r>
          <a:r>
            <a:rPr lang="en-US" sz="1000" err="1">
              <a:latin typeface="Montserrat Medium"/>
            </a:rPr>
            <a:t>participan</a:t>
          </a:r>
          <a:r>
            <a:rPr lang="en-US" sz="1000">
              <a:latin typeface="Montserrat Medium"/>
            </a:rPr>
            <a:t>.</a:t>
          </a:r>
          <a:r>
            <a:rPr lang="en-US" sz="1000">
              <a:latin typeface="Montserrat SemiBold"/>
            </a:rPr>
            <a:t> </a:t>
          </a:r>
        </a:p>
      </dgm:t>
    </dgm:pt>
    <dgm:pt modelId="{EDF3EE6D-1B47-4424-9DF8-C3260DE8E328}" type="parTrans" cxnId="{77C4A103-2389-4E82-9004-5545910376DA}">
      <dgm:prSet/>
      <dgm:spPr/>
    </dgm:pt>
    <dgm:pt modelId="{24232E91-6997-4B6C-892D-DAA2AAC8B81A}" type="sibTrans" cxnId="{77C4A103-2389-4E82-9004-5545910376DA}">
      <dgm:prSet/>
      <dgm:spPr/>
    </dgm:pt>
    <dgm:pt modelId="{474F6579-99B4-4029-ABD4-AFDD94B51A29}">
      <dgm:prSet phldr="0"/>
      <dgm:spPr/>
      <dgm:t>
        <a:bodyPr/>
        <a:lstStyle/>
        <a:p>
          <a:pPr rtl="0"/>
          <a:r>
            <a:rPr lang="en-US" sz="1800">
              <a:latin typeface="Montserrat Medium"/>
            </a:rPr>
            <a:t>Paso a </a:t>
          </a:r>
          <a:r>
            <a:rPr lang="en-US" sz="1800" err="1">
              <a:latin typeface="Montserrat Medium"/>
            </a:rPr>
            <a:t>Asamblea</a:t>
          </a:r>
          <a:r>
            <a:rPr lang="en-US" sz="1800">
              <a:latin typeface="Montserrat Medium"/>
            </a:rPr>
            <a:t> </a:t>
          </a:r>
          <a:r>
            <a:rPr lang="en-US" sz="1800" err="1">
              <a:latin typeface="Montserrat Medium"/>
            </a:rPr>
            <a:t>Legislativa</a:t>
          </a:r>
          <a:r>
            <a:rPr lang="en-US" sz="1800">
              <a:latin typeface="Montserrat Medium"/>
            </a:rPr>
            <a:t> para </a:t>
          </a:r>
          <a:r>
            <a:rPr lang="en-US" sz="1800" err="1">
              <a:latin typeface="Montserrat Medium"/>
            </a:rPr>
            <a:t>aprobación</a:t>
          </a:r>
          <a:r>
            <a:rPr lang="en-US" sz="1800">
              <a:latin typeface="Montserrat Medium"/>
            </a:rPr>
            <a:t> final</a:t>
          </a:r>
        </a:p>
      </dgm:t>
    </dgm:pt>
    <dgm:pt modelId="{CE17AC57-4D3C-40B1-9110-6738CAEF1F33}" type="parTrans" cxnId="{BFEC0241-89C5-46E9-B27A-2A53DF39BB31}">
      <dgm:prSet/>
      <dgm:spPr/>
    </dgm:pt>
    <dgm:pt modelId="{2AA3E22E-EE25-4CB9-B150-333D53EE87CE}" type="sibTrans" cxnId="{BFEC0241-89C5-46E9-B27A-2A53DF39BB31}">
      <dgm:prSet/>
      <dgm:spPr/>
    </dgm:pt>
    <dgm:pt modelId="{B70CDB3B-F0EB-4E1A-A6AC-1C9E1FDDA35B}">
      <dgm:prSet phldr="0"/>
      <dgm:spPr/>
      <dgm:t>
        <a:bodyPr/>
        <a:lstStyle/>
        <a:p>
          <a:r>
            <a:rPr lang="en-US" sz="1800">
              <a:latin typeface="Montserrat Medium"/>
            </a:rPr>
            <a:t>MRREE </a:t>
          </a:r>
          <a:r>
            <a:rPr lang="en-US" sz="1800" err="1">
              <a:latin typeface="Montserrat Medium"/>
            </a:rPr>
            <a:t>depositará</a:t>
          </a:r>
          <a:r>
            <a:rPr lang="en-US" sz="1800">
              <a:latin typeface="Montserrat Medium"/>
            </a:rPr>
            <a:t> </a:t>
          </a:r>
          <a:r>
            <a:rPr lang="en-US" sz="1800" err="1">
              <a:latin typeface="Montserrat Medium"/>
            </a:rPr>
            <a:t>el</a:t>
          </a:r>
          <a:r>
            <a:rPr lang="en-US" sz="1800">
              <a:latin typeface="Montserrat Medium"/>
            </a:rPr>
            <a:t> </a:t>
          </a:r>
          <a:r>
            <a:rPr lang="en-US" sz="1800" err="1">
              <a:latin typeface="Montserrat Medium"/>
            </a:rPr>
            <a:t>documento</a:t>
          </a:r>
          <a:r>
            <a:rPr lang="en-US" sz="1800">
              <a:latin typeface="Montserrat Medium"/>
            </a:rPr>
            <a:t> ante OEA, para la </a:t>
          </a:r>
          <a:r>
            <a:rPr lang="en-US" sz="1800" err="1">
              <a:latin typeface="Montserrat Medium"/>
            </a:rPr>
            <a:t>adhesión</a:t>
          </a:r>
          <a:r>
            <a:rPr lang="en-US" sz="1800">
              <a:latin typeface="Montserrat Medium"/>
            </a:rPr>
            <a:t>.</a:t>
          </a:r>
          <a:endParaRPr lang="en-US">
            <a:latin typeface="Montserrat Medium"/>
          </a:endParaRPr>
        </a:p>
      </dgm:t>
    </dgm:pt>
    <dgm:pt modelId="{6C05CFC3-0190-42F9-A7E0-3BEBF2294B2E}" type="parTrans" cxnId="{02B3EBAA-84EC-4A71-B866-540DAFB86442}">
      <dgm:prSet/>
      <dgm:spPr/>
    </dgm:pt>
    <dgm:pt modelId="{A936F65E-D92B-411A-9F64-B7B423ECF91F}" type="sibTrans" cxnId="{02B3EBAA-84EC-4A71-B866-540DAFB86442}">
      <dgm:prSet/>
      <dgm:spPr/>
    </dgm:pt>
    <dgm:pt modelId="{822E2455-A2CB-4CE7-856A-ECA1D13FFAA4}">
      <dgm:prSet phldr="0"/>
      <dgm:spPr/>
      <dgm:t>
        <a:bodyPr/>
        <a:lstStyle/>
        <a:p>
          <a:pPr rtl="0"/>
          <a:r>
            <a:rPr lang="en-US">
              <a:latin typeface="Montserrat Medium"/>
            </a:rPr>
            <a:t>Temas de </a:t>
          </a:r>
          <a:r>
            <a:rPr lang="en-US" err="1">
              <a:latin typeface="Montserrat Medium"/>
            </a:rPr>
            <a:t>interés</a:t>
          </a:r>
          <a:r>
            <a:rPr lang="en-US">
              <a:latin typeface="Montserrat Medium"/>
            </a:rPr>
            <a:t>: La Antártida</a:t>
          </a:r>
        </a:p>
      </dgm:t>
    </dgm:pt>
    <dgm:pt modelId="{A386B47E-FAF4-4CED-BBCE-0E435670A184}" type="parTrans" cxnId="{DD545773-F5C9-4CCD-AFB3-52EFD4F4398F}">
      <dgm:prSet/>
      <dgm:spPr/>
    </dgm:pt>
    <dgm:pt modelId="{B7314758-9C4D-48A6-89A7-F0B71947398A}" type="sibTrans" cxnId="{DD545773-F5C9-4CCD-AFB3-52EFD4F4398F}">
      <dgm:prSet/>
      <dgm:spPr/>
    </dgm:pt>
    <dgm:pt modelId="{4E0C0DF5-D819-40D2-B36B-B547D8319712}">
      <dgm:prSet phldr="0"/>
      <dgm:spPr/>
      <dgm:t>
        <a:bodyPr/>
        <a:lstStyle/>
        <a:p>
          <a:r>
            <a:rPr lang="en-US" err="1">
              <a:latin typeface="Montserrat Medium"/>
            </a:rPr>
            <a:t>Enfoque</a:t>
          </a:r>
          <a:r>
            <a:rPr lang="en-US">
              <a:latin typeface="Montserrat Medium"/>
            </a:rPr>
            <a:t> </a:t>
          </a:r>
          <a:r>
            <a:rPr lang="en-US" err="1">
              <a:latin typeface="Montserrat Medium"/>
            </a:rPr>
            <a:t>en</a:t>
          </a:r>
          <a:r>
            <a:rPr lang="en-US">
              <a:latin typeface="Montserrat Medium"/>
            </a:rPr>
            <a:t> </a:t>
          </a:r>
          <a:r>
            <a:rPr lang="en-US" err="1">
              <a:latin typeface="Montserrat Medium"/>
            </a:rPr>
            <a:t>gobierno</a:t>
          </a:r>
          <a:r>
            <a:rPr lang="en-US">
              <a:latin typeface="Montserrat Medium"/>
            </a:rPr>
            <a:t> </a:t>
          </a:r>
          <a:r>
            <a:rPr lang="en-US" err="1">
              <a:latin typeface="Montserrat Medium"/>
            </a:rPr>
            <a:t>subnacional</a:t>
          </a:r>
          <a:endParaRPr lang="en-US">
            <a:latin typeface="Montserrat Medium"/>
          </a:endParaRPr>
        </a:p>
      </dgm:t>
    </dgm:pt>
    <dgm:pt modelId="{26E144BA-3C72-4448-BFA6-F5A2EC2A3A0F}" type="parTrans" cxnId="{EF1AE3DD-CCF4-44FA-AD4B-5319BC7B737D}">
      <dgm:prSet/>
      <dgm:spPr/>
    </dgm:pt>
    <dgm:pt modelId="{F6714759-AA09-47CF-A3DD-881F6531E849}" type="sibTrans" cxnId="{EF1AE3DD-CCF4-44FA-AD4B-5319BC7B737D}">
      <dgm:prSet/>
      <dgm:spPr/>
    </dgm:pt>
    <dgm:pt modelId="{7BF970D6-A393-475B-B44C-06215BB7A1EC}">
      <dgm:prSet phldr="0"/>
      <dgm:spPr/>
      <dgm:t>
        <a:bodyPr/>
        <a:lstStyle/>
        <a:p>
          <a:r>
            <a:rPr lang="en-US" sz="1000" err="1">
              <a:latin typeface="Montserrat Medium"/>
            </a:rPr>
            <a:t>Iniciativa</a:t>
          </a:r>
          <a:r>
            <a:rPr lang="en-US" sz="1000">
              <a:latin typeface="Montserrat Medium"/>
            </a:rPr>
            <a:t> de </a:t>
          </a:r>
          <a:r>
            <a:rPr lang="en-US" sz="1000" err="1">
              <a:latin typeface="Montserrat Medium"/>
            </a:rPr>
            <a:t>gobiernos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subnacionales</a:t>
          </a:r>
          <a:r>
            <a:rPr lang="en-US" sz="1000">
              <a:latin typeface="Montserrat Medium"/>
            </a:rPr>
            <a:t> 7 </a:t>
          </a:r>
          <a:r>
            <a:rPr lang="en-US" sz="1000" err="1">
              <a:latin typeface="Montserrat Medium"/>
            </a:rPr>
            <a:t>países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andinos</a:t>
          </a:r>
          <a:r>
            <a:rPr lang="en-US" sz="1000">
              <a:latin typeface="Montserrat Medium"/>
            </a:rPr>
            <a:t>, </a:t>
          </a:r>
          <a:r>
            <a:rPr lang="en-US" sz="1000" err="1">
              <a:latin typeface="Montserrat Medium"/>
            </a:rPr>
            <a:t>en</a:t>
          </a:r>
          <a:r>
            <a:rPr lang="en-US" sz="1000">
              <a:latin typeface="Montserrat Medium"/>
            </a:rPr>
            <a:t> </a:t>
          </a:r>
          <a:r>
            <a:rPr lang="en-US" sz="1000" err="1">
              <a:latin typeface="Montserrat Medium"/>
            </a:rPr>
            <a:t>colab</a:t>
          </a:r>
          <a:r>
            <a:rPr lang="en-US" sz="1000">
              <a:latin typeface="Montserrat Medium"/>
            </a:rPr>
            <a:t>. con la </a:t>
          </a:r>
          <a:r>
            <a:rPr lang="en-US" sz="1000" err="1">
              <a:latin typeface="Montserrat Medium"/>
            </a:rPr>
            <a:t>Iniciativa</a:t>
          </a:r>
          <a:r>
            <a:rPr lang="en-US" sz="1000">
              <a:latin typeface="Montserrat Medium"/>
            </a:rPr>
            <a:t> Andina de la Cordillera (AMI). </a:t>
          </a:r>
          <a:endParaRPr lang="en-US"/>
        </a:p>
      </dgm:t>
    </dgm:pt>
    <dgm:pt modelId="{51772D3D-3B07-4F92-BE15-2556B8D5C2FC}" type="parTrans" cxnId="{75650767-04EE-4715-A33C-C5AAC0A684CA}">
      <dgm:prSet/>
      <dgm:spPr/>
    </dgm:pt>
    <dgm:pt modelId="{E5CE691A-140A-44F2-A11A-D9EC6B1255B1}" type="sibTrans" cxnId="{75650767-04EE-4715-A33C-C5AAC0A684CA}">
      <dgm:prSet/>
      <dgm:spPr/>
    </dgm:pt>
    <dgm:pt modelId="{0F2A65A2-05A6-441E-9E41-E8CAAD2D0A46}" type="pres">
      <dgm:prSet presAssocID="{DA79B542-657D-403F-89D9-E08EF0ED7789}" presName="linear" presStyleCnt="0">
        <dgm:presLayoutVars>
          <dgm:dir/>
          <dgm:animLvl val="lvl"/>
          <dgm:resizeHandles val="exact"/>
        </dgm:presLayoutVars>
      </dgm:prSet>
      <dgm:spPr/>
    </dgm:pt>
    <dgm:pt modelId="{8EF4E7D0-98D4-414B-B42F-D4B4AE3562F4}" type="pres">
      <dgm:prSet presAssocID="{B3E5F807-9617-4638-A3EE-E799E9A3B50D}" presName="parentLin" presStyleCnt="0"/>
      <dgm:spPr/>
    </dgm:pt>
    <dgm:pt modelId="{99204D80-C535-4022-B3A1-62022219591D}" type="pres">
      <dgm:prSet presAssocID="{B3E5F807-9617-4638-A3EE-E799E9A3B50D}" presName="parentLeftMargin" presStyleLbl="node1" presStyleIdx="0" presStyleCnt="3"/>
      <dgm:spPr/>
    </dgm:pt>
    <dgm:pt modelId="{BD192208-D58B-4E54-A939-CF2075409DD3}" type="pres">
      <dgm:prSet presAssocID="{B3E5F807-9617-4638-A3EE-E799E9A3B50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A28A1C0-5F19-41C8-93D1-59932F27F56A}" type="pres">
      <dgm:prSet presAssocID="{B3E5F807-9617-4638-A3EE-E799E9A3B50D}" presName="negativeSpace" presStyleCnt="0"/>
      <dgm:spPr/>
    </dgm:pt>
    <dgm:pt modelId="{4A720443-1049-4C47-8B43-58483706A4F6}" type="pres">
      <dgm:prSet presAssocID="{B3E5F807-9617-4638-A3EE-E799E9A3B50D}" presName="childText" presStyleLbl="conFgAcc1" presStyleIdx="0" presStyleCnt="3">
        <dgm:presLayoutVars>
          <dgm:bulletEnabled val="1"/>
        </dgm:presLayoutVars>
      </dgm:prSet>
      <dgm:spPr/>
    </dgm:pt>
    <dgm:pt modelId="{0952AEE7-8358-44CF-A799-66FCFF18F5B1}" type="pres">
      <dgm:prSet presAssocID="{F373A409-BFE3-4C37-93D1-A19A6AEA312B}" presName="spaceBetweenRectangles" presStyleCnt="0"/>
      <dgm:spPr/>
    </dgm:pt>
    <dgm:pt modelId="{75492198-790D-4801-8717-0CB1471B7B28}" type="pres">
      <dgm:prSet presAssocID="{EB0059AD-A2B4-462B-ABF0-5850219727C3}" presName="parentLin" presStyleCnt="0"/>
      <dgm:spPr/>
    </dgm:pt>
    <dgm:pt modelId="{7777C3B9-9BCA-43B2-97DD-8CDC97166EF6}" type="pres">
      <dgm:prSet presAssocID="{EB0059AD-A2B4-462B-ABF0-5850219727C3}" presName="parentLeftMargin" presStyleLbl="node1" presStyleIdx="0" presStyleCnt="3"/>
      <dgm:spPr/>
    </dgm:pt>
    <dgm:pt modelId="{8D6BFE66-01C1-4907-8C19-5703C972FD16}" type="pres">
      <dgm:prSet presAssocID="{EB0059AD-A2B4-462B-ABF0-5850219727C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391EC31-ADDD-4F3B-9561-F21277F1C6A4}" type="pres">
      <dgm:prSet presAssocID="{EB0059AD-A2B4-462B-ABF0-5850219727C3}" presName="negativeSpace" presStyleCnt="0"/>
      <dgm:spPr/>
    </dgm:pt>
    <dgm:pt modelId="{8E1911A8-FBBF-4AFE-9475-D129172F3F42}" type="pres">
      <dgm:prSet presAssocID="{EB0059AD-A2B4-462B-ABF0-5850219727C3}" presName="childText" presStyleLbl="conFgAcc1" presStyleIdx="1" presStyleCnt="3">
        <dgm:presLayoutVars>
          <dgm:bulletEnabled val="1"/>
        </dgm:presLayoutVars>
      </dgm:prSet>
      <dgm:spPr/>
    </dgm:pt>
    <dgm:pt modelId="{01863596-1724-4898-92C5-C78A32BF371F}" type="pres">
      <dgm:prSet presAssocID="{8A7BD023-8B9D-48C6-BC16-55C4752D5CC9}" presName="spaceBetweenRectangles" presStyleCnt="0"/>
      <dgm:spPr/>
    </dgm:pt>
    <dgm:pt modelId="{443C5BEC-901B-47D7-8743-5F4801EBC76E}" type="pres">
      <dgm:prSet presAssocID="{4E0C0DF5-D819-40D2-B36B-B547D8319712}" presName="parentLin" presStyleCnt="0"/>
      <dgm:spPr/>
    </dgm:pt>
    <dgm:pt modelId="{1E46AA71-83C8-408D-B3E3-361D08FAA8E1}" type="pres">
      <dgm:prSet presAssocID="{4E0C0DF5-D819-40D2-B36B-B547D8319712}" presName="parentLeftMargin" presStyleLbl="node1" presStyleIdx="1" presStyleCnt="3"/>
      <dgm:spPr/>
    </dgm:pt>
    <dgm:pt modelId="{6F425FC7-B526-4ED5-AC90-A8D353BA8E98}" type="pres">
      <dgm:prSet presAssocID="{4E0C0DF5-D819-40D2-B36B-B547D831971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B9ADC3A-F06D-4B38-9BD3-77DE998C8709}" type="pres">
      <dgm:prSet presAssocID="{4E0C0DF5-D819-40D2-B36B-B547D8319712}" presName="negativeSpace" presStyleCnt="0"/>
      <dgm:spPr/>
    </dgm:pt>
    <dgm:pt modelId="{0D83BF5A-A62E-42E9-BA6B-9D5AB6D4134E}" type="pres">
      <dgm:prSet presAssocID="{4E0C0DF5-D819-40D2-B36B-B547D831971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1EAA002-DA2B-4898-986D-24E012C70B7F}" type="presOf" srcId="{4E0C0DF5-D819-40D2-B36B-B547D8319712}" destId="{6F425FC7-B526-4ED5-AC90-A8D353BA8E98}" srcOrd="1" destOrd="0" presId="urn:microsoft.com/office/officeart/2005/8/layout/list1"/>
    <dgm:cxn modelId="{77C4A103-2389-4E82-9004-5545910376DA}" srcId="{4E0C0DF5-D819-40D2-B36B-B547D8319712}" destId="{DB3FD626-EAB2-48E1-A4D4-85A51AA4255B}" srcOrd="5" destOrd="0" parTransId="{EDF3EE6D-1B47-4424-9DF8-C3260DE8E328}" sibTransId="{24232E91-6997-4B6C-892D-DAA2AAC8B81A}"/>
    <dgm:cxn modelId="{50CD040B-8940-4539-A75A-476A1EA7CCE0}" srcId="{4E0C0DF5-D819-40D2-B36B-B547D8319712}" destId="{26F8929B-E864-4262-A0A8-7BE4B530B5F0}" srcOrd="2" destOrd="0" parTransId="{FD34D925-D415-45FC-9C62-69D2C0742464}" sibTransId="{E5FD6D6C-332A-4AEE-88CA-157B02511306}"/>
    <dgm:cxn modelId="{2D897C0D-B1ED-4B6A-8E4E-0186D26ED19D}" type="presOf" srcId="{26F8929B-E864-4262-A0A8-7BE4B530B5F0}" destId="{0D83BF5A-A62E-42E9-BA6B-9D5AB6D4134E}" srcOrd="0" destOrd="2" presId="urn:microsoft.com/office/officeart/2005/8/layout/list1"/>
    <dgm:cxn modelId="{FA562817-7C21-469F-9783-38E9D31903E1}" type="presOf" srcId="{EB0059AD-A2B4-462B-ABF0-5850219727C3}" destId="{7777C3B9-9BCA-43B2-97DD-8CDC97166EF6}" srcOrd="0" destOrd="0" presId="urn:microsoft.com/office/officeart/2005/8/layout/list1"/>
    <dgm:cxn modelId="{3EAFA11E-BFE0-41F4-B6FC-7C4FE11BF541}" type="presOf" srcId="{7BF970D6-A393-475B-B44C-06215BB7A1EC}" destId="{0D83BF5A-A62E-42E9-BA6B-9D5AB6D4134E}" srcOrd="0" destOrd="1" presId="urn:microsoft.com/office/officeart/2005/8/layout/list1"/>
    <dgm:cxn modelId="{BDAD4A27-1F52-4B1E-A9A4-CB4D58260A22}" type="presOf" srcId="{474F6579-99B4-4029-ABD4-AFDD94B51A29}" destId="{4A720443-1049-4C47-8B43-58483706A4F6}" srcOrd="0" destOrd="3" presId="urn:microsoft.com/office/officeart/2005/8/layout/list1"/>
    <dgm:cxn modelId="{D1476129-E811-4B64-A3B8-6B0E8BD74C07}" type="presOf" srcId="{4E0C0DF5-D819-40D2-B36B-B547D8319712}" destId="{1E46AA71-83C8-408D-B3E3-361D08FAA8E1}" srcOrd="0" destOrd="0" presId="urn:microsoft.com/office/officeart/2005/8/layout/list1"/>
    <dgm:cxn modelId="{E1CC262E-307B-4AD5-BE3F-1ABAA1575FBF}" srcId="{DA79B542-657D-403F-89D9-E08EF0ED7789}" destId="{B3E5F807-9617-4638-A3EE-E799E9A3B50D}" srcOrd="0" destOrd="0" parTransId="{33D611A6-64CA-4EE8-92C4-990F65CA7F17}" sibTransId="{F373A409-BFE3-4C37-93D1-A19A6AEA312B}"/>
    <dgm:cxn modelId="{BFEC0241-89C5-46E9-B27A-2A53DF39BB31}" srcId="{B3E5F807-9617-4638-A3EE-E799E9A3B50D}" destId="{474F6579-99B4-4029-ABD4-AFDD94B51A29}" srcOrd="3" destOrd="0" parTransId="{CE17AC57-4D3C-40B1-9110-6738CAEF1F33}" sibTransId="{2AA3E22E-EE25-4CB9-B150-333D53EE87CE}"/>
    <dgm:cxn modelId="{BD36E243-4A70-4FD0-9FD2-67C1E6481530}" type="presOf" srcId="{4D492465-9A08-4939-9E21-EEE0987AF1BC}" destId="{0D83BF5A-A62E-42E9-BA6B-9D5AB6D4134E}" srcOrd="0" destOrd="4" presId="urn:microsoft.com/office/officeart/2005/8/layout/list1"/>
    <dgm:cxn modelId="{7801A244-36B3-4254-A4AA-17EEDDFC99E5}" srcId="{4E0C0DF5-D819-40D2-B36B-B547D8319712}" destId="{F4ED00A4-DAA7-4F65-8F78-2FF279257C2E}" srcOrd="3" destOrd="0" parTransId="{57309CD8-B1FB-46FF-8DFD-0994F0F7FF9E}" sibTransId="{A8A64FD8-B08A-4DC9-A8BD-E34F3D1F677B}"/>
    <dgm:cxn modelId="{57E74352-EC00-4D56-894C-B8F898EFA441}" srcId="{4E0C0DF5-D819-40D2-B36B-B547D8319712}" destId="{4D492465-9A08-4939-9E21-EEE0987AF1BC}" srcOrd="4" destOrd="0" parTransId="{6D06DC2B-B9A4-422C-8B64-4457BEC86CF4}" sibTransId="{37FD3FF5-E4C0-47DE-A2EB-B09A0F7E526D}"/>
    <dgm:cxn modelId="{E4FA705B-0B39-4128-ACD3-8D2929AD902E}" type="presOf" srcId="{F4ED00A4-DAA7-4F65-8F78-2FF279257C2E}" destId="{0D83BF5A-A62E-42E9-BA6B-9D5AB6D4134E}" srcOrd="0" destOrd="3" presId="urn:microsoft.com/office/officeart/2005/8/layout/list1"/>
    <dgm:cxn modelId="{75650767-04EE-4715-A33C-C5AAC0A684CA}" srcId="{4E0C0DF5-D819-40D2-B36B-B547D8319712}" destId="{7BF970D6-A393-475B-B44C-06215BB7A1EC}" srcOrd="1" destOrd="0" parTransId="{51772D3D-3B07-4F92-BE15-2556B8D5C2FC}" sibTransId="{E5CE691A-140A-44F2-A11A-D9EC6B1255B1}"/>
    <dgm:cxn modelId="{32542B71-1B62-4411-94CC-ABFE2FCFBC0F}" type="presOf" srcId="{E6A3E2EF-A3DA-489E-A4A7-E4DB86BCB828}" destId="{4A720443-1049-4C47-8B43-58483706A4F6}" srcOrd="0" destOrd="2" presId="urn:microsoft.com/office/officeart/2005/8/layout/list1"/>
    <dgm:cxn modelId="{EE100472-8556-4626-802B-AC926F46689F}" type="presOf" srcId="{EB0059AD-A2B4-462B-ABF0-5850219727C3}" destId="{8D6BFE66-01C1-4907-8C19-5703C972FD16}" srcOrd="1" destOrd="0" presId="urn:microsoft.com/office/officeart/2005/8/layout/list1"/>
    <dgm:cxn modelId="{DD545773-F5C9-4CCD-AFB3-52EFD4F4398F}" srcId="{EB0059AD-A2B4-462B-ABF0-5850219727C3}" destId="{822E2455-A2CB-4CE7-856A-ECA1D13FFAA4}" srcOrd="0" destOrd="0" parTransId="{A386B47E-FAF4-4CED-BBCE-0E435670A184}" sibTransId="{B7314758-9C4D-48A6-89A7-F0B71947398A}"/>
    <dgm:cxn modelId="{133D0379-EF10-4BB7-B054-1E33DC2B056E}" type="presOf" srcId="{BA7E96B5-2F83-420F-A835-74D8FCBCE64B}" destId="{4A720443-1049-4C47-8B43-58483706A4F6}" srcOrd="0" destOrd="1" presId="urn:microsoft.com/office/officeart/2005/8/layout/list1"/>
    <dgm:cxn modelId="{FE920679-2ADB-4FDA-9C02-1B4EB0A450BF}" srcId="{B3E5F807-9617-4638-A3EE-E799E9A3B50D}" destId="{E6A3E2EF-A3DA-489E-A4A7-E4DB86BCB828}" srcOrd="2" destOrd="0" parTransId="{C68DF332-EA02-464D-8CAA-204351453B63}" sibTransId="{79785D07-C639-4FF1-BE1F-4E656973412D}"/>
    <dgm:cxn modelId="{F70D447F-AE8D-4661-A659-B3E872A0FA84}" type="presOf" srcId="{DA79B542-657D-403F-89D9-E08EF0ED7789}" destId="{0F2A65A2-05A6-441E-9E41-E8CAAD2D0A46}" srcOrd="0" destOrd="0" presId="urn:microsoft.com/office/officeart/2005/8/layout/list1"/>
    <dgm:cxn modelId="{9158DB8C-02EB-4E74-B566-5788BD2701F8}" type="presOf" srcId="{DB3FD626-EAB2-48E1-A4D4-85A51AA4255B}" destId="{0D83BF5A-A62E-42E9-BA6B-9D5AB6D4134E}" srcOrd="0" destOrd="5" presId="urn:microsoft.com/office/officeart/2005/8/layout/list1"/>
    <dgm:cxn modelId="{22BB87A3-60E5-4769-AD55-4600D54A6C65}" type="presOf" srcId="{B70CDB3B-F0EB-4E1A-A6AC-1C9E1FDDA35B}" destId="{4A720443-1049-4C47-8B43-58483706A4F6}" srcOrd="0" destOrd="4" presId="urn:microsoft.com/office/officeart/2005/8/layout/list1"/>
    <dgm:cxn modelId="{02B3EBAA-84EC-4A71-B866-540DAFB86442}" srcId="{B3E5F807-9617-4638-A3EE-E799E9A3B50D}" destId="{B70CDB3B-F0EB-4E1A-A6AC-1C9E1FDDA35B}" srcOrd="4" destOrd="0" parTransId="{6C05CFC3-0190-42F9-A7E0-3BEBF2294B2E}" sibTransId="{A936F65E-D92B-411A-9F64-B7B423ECF91F}"/>
    <dgm:cxn modelId="{C88C39AD-D0CB-4395-9BFF-00523FE1B05E}" srcId="{B3E5F807-9617-4638-A3EE-E799E9A3B50D}" destId="{BA7E96B5-2F83-420F-A835-74D8FCBCE64B}" srcOrd="1" destOrd="0" parTransId="{E2337BF7-9F2D-415C-AE6E-9013FAC4514E}" sibTransId="{E18366EE-844E-4F8C-B0DA-474724952169}"/>
    <dgm:cxn modelId="{31BF54B2-4036-4E56-B914-AD22BFE6B396}" srcId="{DA79B542-657D-403F-89D9-E08EF0ED7789}" destId="{EB0059AD-A2B4-462B-ABF0-5850219727C3}" srcOrd="1" destOrd="0" parTransId="{3B162BC7-9B7F-4D78-90C7-9133C3C32868}" sibTransId="{8A7BD023-8B9D-48C6-BC16-55C4752D5CC9}"/>
    <dgm:cxn modelId="{ADDA9DB3-A8EC-4CCA-88F9-81EDF9B00570}" type="presOf" srcId="{822E2455-A2CB-4CE7-856A-ECA1D13FFAA4}" destId="{8E1911A8-FBBF-4AFE-9475-D129172F3F42}" srcOrd="0" destOrd="0" presId="urn:microsoft.com/office/officeart/2005/8/layout/list1"/>
    <dgm:cxn modelId="{C2C76CC1-69A4-4DC7-9202-D2BC9F74779A}" srcId="{B3E5F807-9617-4638-A3EE-E799E9A3B50D}" destId="{EE651263-EA25-4169-86F6-CC775DBA3465}" srcOrd="0" destOrd="0" parTransId="{C645339A-3684-4E1B-BAC3-96122A2989C6}" sibTransId="{E4FB0D21-7CD7-4AE7-BD56-8CE24BB1DE6A}"/>
    <dgm:cxn modelId="{D94F32C7-B562-46AC-868D-38FE13BE18A0}" type="presOf" srcId="{B3E5F807-9617-4638-A3EE-E799E9A3B50D}" destId="{99204D80-C535-4022-B3A1-62022219591D}" srcOrd="0" destOrd="0" presId="urn:microsoft.com/office/officeart/2005/8/layout/list1"/>
    <dgm:cxn modelId="{435E36CB-DC0A-40BC-B384-E147D54DCCD6}" srcId="{EB0059AD-A2B4-462B-ABF0-5850219727C3}" destId="{8EAD58E1-E25B-4B19-9397-A2D94D80141D}" srcOrd="1" destOrd="0" parTransId="{93CBE904-69D3-43F8-8F0D-5A4EC219B39D}" sibTransId="{5EE10C1D-D866-4ADF-8513-69E7880ABE12}"/>
    <dgm:cxn modelId="{16C8ACD7-A97A-4320-BD3A-C6E5714AE72D}" type="presOf" srcId="{8EAD58E1-E25B-4B19-9397-A2D94D80141D}" destId="{8E1911A8-FBBF-4AFE-9475-D129172F3F42}" srcOrd="0" destOrd="1" presId="urn:microsoft.com/office/officeart/2005/8/layout/list1"/>
    <dgm:cxn modelId="{DC04BBDB-AE40-403C-8513-AA08E427B474}" type="presOf" srcId="{B3E5F807-9617-4638-A3EE-E799E9A3B50D}" destId="{BD192208-D58B-4E54-A939-CF2075409DD3}" srcOrd="1" destOrd="0" presId="urn:microsoft.com/office/officeart/2005/8/layout/list1"/>
    <dgm:cxn modelId="{EF1AE3DD-CCF4-44FA-AD4B-5319BC7B737D}" srcId="{DA79B542-657D-403F-89D9-E08EF0ED7789}" destId="{4E0C0DF5-D819-40D2-B36B-B547D8319712}" srcOrd="2" destOrd="0" parTransId="{26E144BA-3C72-4448-BFA6-F5A2EC2A3A0F}" sibTransId="{F6714759-AA09-47CF-A3DD-881F6531E849}"/>
    <dgm:cxn modelId="{667122E9-BE4B-4D81-A34B-AAA7A67A0ACE}" type="presOf" srcId="{EE651263-EA25-4169-86F6-CC775DBA3465}" destId="{4A720443-1049-4C47-8B43-58483706A4F6}" srcOrd="0" destOrd="0" presId="urn:microsoft.com/office/officeart/2005/8/layout/list1"/>
    <dgm:cxn modelId="{B31E6FEF-33E7-4427-A247-CF56D450FEE6}" srcId="{4E0C0DF5-D819-40D2-B36B-B547D8319712}" destId="{99451083-02E0-49BD-8A36-3FEE4D30E8CF}" srcOrd="0" destOrd="0" parTransId="{5F267AE5-E215-4BF2-A6A2-22D1D83C0CA7}" sibTransId="{413D8B68-5622-4028-A668-00AF39B18E45}"/>
    <dgm:cxn modelId="{FEB460FE-BC25-4799-9F0B-DE70A29F66D4}" type="presOf" srcId="{99451083-02E0-49BD-8A36-3FEE4D30E8CF}" destId="{0D83BF5A-A62E-42E9-BA6B-9D5AB6D4134E}" srcOrd="0" destOrd="0" presId="urn:microsoft.com/office/officeart/2005/8/layout/list1"/>
    <dgm:cxn modelId="{3BB892B7-DEB2-4349-B78C-8201CFA8BD95}" type="presParOf" srcId="{0F2A65A2-05A6-441E-9E41-E8CAAD2D0A46}" destId="{8EF4E7D0-98D4-414B-B42F-D4B4AE3562F4}" srcOrd="0" destOrd="0" presId="urn:microsoft.com/office/officeart/2005/8/layout/list1"/>
    <dgm:cxn modelId="{6AB95900-E148-44CF-A000-1A9E5E142169}" type="presParOf" srcId="{8EF4E7D0-98D4-414B-B42F-D4B4AE3562F4}" destId="{99204D80-C535-4022-B3A1-62022219591D}" srcOrd="0" destOrd="0" presId="urn:microsoft.com/office/officeart/2005/8/layout/list1"/>
    <dgm:cxn modelId="{1C192731-EEAB-4F5F-A1DF-9229D76C0629}" type="presParOf" srcId="{8EF4E7D0-98D4-414B-B42F-D4B4AE3562F4}" destId="{BD192208-D58B-4E54-A939-CF2075409DD3}" srcOrd="1" destOrd="0" presId="urn:microsoft.com/office/officeart/2005/8/layout/list1"/>
    <dgm:cxn modelId="{A28E39B5-167F-4C2D-A26C-9B8F5C1CA9B3}" type="presParOf" srcId="{0F2A65A2-05A6-441E-9E41-E8CAAD2D0A46}" destId="{6A28A1C0-5F19-41C8-93D1-59932F27F56A}" srcOrd="1" destOrd="0" presId="urn:microsoft.com/office/officeart/2005/8/layout/list1"/>
    <dgm:cxn modelId="{847CE0BC-635E-4512-8322-3C3E03B56584}" type="presParOf" srcId="{0F2A65A2-05A6-441E-9E41-E8CAAD2D0A46}" destId="{4A720443-1049-4C47-8B43-58483706A4F6}" srcOrd="2" destOrd="0" presId="urn:microsoft.com/office/officeart/2005/8/layout/list1"/>
    <dgm:cxn modelId="{C6F67F97-375E-4C34-8451-414930974AF8}" type="presParOf" srcId="{0F2A65A2-05A6-441E-9E41-E8CAAD2D0A46}" destId="{0952AEE7-8358-44CF-A799-66FCFF18F5B1}" srcOrd="3" destOrd="0" presId="urn:microsoft.com/office/officeart/2005/8/layout/list1"/>
    <dgm:cxn modelId="{77783672-A37A-4724-8996-F54C508C05B5}" type="presParOf" srcId="{0F2A65A2-05A6-441E-9E41-E8CAAD2D0A46}" destId="{75492198-790D-4801-8717-0CB1471B7B28}" srcOrd="4" destOrd="0" presId="urn:microsoft.com/office/officeart/2005/8/layout/list1"/>
    <dgm:cxn modelId="{92F465AB-9584-443E-AE23-9A0DD552AE70}" type="presParOf" srcId="{75492198-790D-4801-8717-0CB1471B7B28}" destId="{7777C3B9-9BCA-43B2-97DD-8CDC97166EF6}" srcOrd="0" destOrd="0" presId="urn:microsoft.com/office/officeart/2005/8/layout/list1"/>
    <dgm:cxn modelId="{68857775-1E5F-4057-ADCF-1BAB1FC55617}" type="presParOf" srcId="{75492198-790D-4801-8717-0CB1471B7B28}" destId="{8D6BFE66-01C1-4907-8C19-5703C972FD16}" srcOrd="1" destOrd="0" presId="urn:microsoft.com/office/officeart/2005/8/layout/list1"/>
    <dgm:cxn modelId="{04217C72-7244-4F2C-A95B-101133DE28D2}" type="presParOf" srcId="{0F2A65A2-05A6-441E-9E41-E8CAAD2D0A46}" destId="{4391EC31-ADDD-4F3B-9561-F21277F1C6A4}" srcOrd="5" destOrd="0" presId="urn:microsoft.com/office/officeart/2005/8/layout/list1"/>
    <dgm:cxn modelId="{6524AE84-0817-491E-A281-20879591A23F}" type="presParOf" srcId="{0F2A65A2-05A6-441E-9E41-E8CAAD2D0A46}" destId="{8E1911A8-FBBF-4AFE-9475-D129172F3F42}" srcOrd="6" destOrd="0" presId="urn:microsoft.com/office/officeart/2005/8/layout/list1"/>
    <dgm:cxn modelId="{CECAF2C9-4F52-4D91-A575-6861359ACA39}" type="presParOf" srcId="{0F2A65A2-05A6-441E-9E41-E8CAAD2D0A46}" destId="{01863596-1724-4898-92C5-C78A32BF371F}" srcOrd="7" destOrd="0" presId="urn:microsoft.com/office/officeart/2005/8/layout/list1"/>
    <dgm:cxn modelId="{1F4C8FE8-3A3F-4034-AF1D-85A37E6929C7}" type="presParOf" srcId="{0F2A65A2-05A6-441E-9E41-E8CAAD2D0A46}" destId="{443C5BEC-901B-47D7-8743-5F4801EBC76E}" srcOrd="8" destOrd="0" presId="urn:microsoft.com/office/officeart/2005/8/layout/list1"/>
    <dgm:cxn modelId="{93F76044-BEBE-4A12-B87C-A1105802B7EA}" type="presParOf" srcId="{443C5BEC-901B-47D7-8743-5F4801EBC76E}" destId="{1E46AA71-83C8-408D-B3E3-361D08FAA8E1}" srcOrd="0" destOrd="0" presId="urn:microsoft.com/office/officeart/2005/8/layout/list1"/>
    <dgm:cxn modelId="{44073E26-75B7-4A44-8E60-907688469B66}" type="presParOf" srcId="{443C5BEC-901B-47D7-8743-5F4801EBC76E}" destId="{6F425FC7-B526-4ED5-AC90-A8D353BA8E98}" srcOrd="1" destOrd="0" presId="urn:microsoft.com/office/officeart/2005/8/layout/list1"/>
    <dgm:cxn modelId="{B1EFFE25-7A65-4D53-9D33-A97AC6C0F38F}" type="presParOf" srcId="{0F2A65A2-05A6-441E-9E41-E8CAAD2D0A46}" destId="{0B9ADC3A-F06D-4B38-9BD3-77DE998C8709}" srcOrd="9" destOrd="0" presId="urn:microsoft.com/office/officeart/2005/8/layout/list1"/>
    <dgm:cxn modelId="{91C8DEC4-7BB4-4A26-A5A4-09E6BC241CAD}" type="presParOf" srcId="{0F2A65A2-05A6-441E-9E41-E8CAAD2D0A46}" destId="{0D83BF5A-A62E-42E9-BA6B-9D5AB6D4134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79B542-657D-403F-89D9-E08EF0ED7789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3E5F807-9617-4638-A3EE-E799E9A3B50D}">
      <dgm:prSet phldrT="[Text]" phldr="0" custT="0"/>
      <dgm:spPr/>
      <dgm:t>
        <a:bodyPr/>
        <a:lstStyle/>
        <a:p>
          <a:pPr algn="l" rtl="0">
            <a:lnSpc>
              <a:spcPct val="90000"/>
            </a:lnSpc>
          </a:pPr>
          <a:r>
            <a:rPr lang="en-US" err="1">
              <a:latin typeface="Aptos Display" panose="02110004020202020204"/>
            </a:rPr>
            <a:t>Interés</a:t>
          </a:r>
          <a:r>
            <a:rPr lang="en-US">
              <a:latin typeface="Aptos Display" panose="02110004020202020204"/>
            </a:rPr>
            <a:t> </a:t>
          </a:r>
          <a:r>
            <a:rPr lang="en-US" err="1">
              <a:latin typeface="Aptos Display" panose="02110004020202020204"/>
            </a:rPr>
            <a:t>financiero</a:t>
          </a:r>
          <a:r>
            <a:rPr lang="en-US">
              <a:latin typeface="Aptos Display" panose="02110004020202020204"/>
            </a:rPr>
            <a:t> multilateral </a:t>
          </a:r>
          <a:endParaRPr lang="en-US" sz="4100">
            <a:solidFill>
              <a:srgbClr val="FFFFFF"/>
            </a:solidFill>
            <a:latin typeface="Aptos" panose="02110004020202020204"/>
            <a:ea typeface="+mn-ea"/>
            <a:cs typeface="+mn-cs"/>
          </a:endParaRPr>
        </a:p>
      </dgm:t>
    </dgm:pt>
    <dgm:pt modelId="{33D611A6-64CA-4EE8-92C4-990F65CA7F17}" type="parTrans" cxnId="{E1CC262E-307B-4AD5-BE3F-1ABAA1575FBF}">
      <dgm:prSet/>
      <dgm:spPr/>
      <dgm:t>
        <a:bodyPr/>
        <a:lstStyle/>
        <a:p>
          <a:endParaRPr lang="en-US"/>
        </a:p>
      </dgm:t>
    </dgm:pt>
    <dgm:pt modelId="{F373A409-BFE3-4C37-93D1-A19A6AEA312B}" type="sibTrans" cxnId="{E1CC262E-307B-4AD5-BE3F-1ABAA1575FBF}">
      <dgm:prSet/>
      <dgm:spPr/>
      <dgm:t>
        <a:bodyPr/>
        <a:lstStyle/>
        <a:p>
          <a:endParaRPr lang="en-US"/>
        </a:p>
      </dgm:t>
    </dgm:pt>
    <dgm:pt modelId="{5A74CA4F-DC94-407F-97AD-2F0B53F382F5}">
      <dgm:prSet phldr="0"/>
      <dgm:spPr/>
      <dgm:t>
        <a:bodyPr/>
        <a:lstStyle/>
        <a:p>
          <a:pPr algn="l" rtl="0"/>
          <a:r>
            <a:rPr lang="en-US" sz="1200" err="1">
              <a:latin typeface="Montserrat Medium"/>
            </a:rPr>
            <a:t>Colaboración</a:t>
          </a:r>
          <a:r>
            <a:rPr lang="en-US" sz="1200">
              <a:latin typeface="Montserrat Medium"/>
            </a:rPr>
            <a:t> </a:t>
          </a:r>
          <a:r>
            <a:rPr lang="en-US" sz="1200" err="1">
              <a:latin typeface="Montserrat Medium"/>
            </a:rPr>
            <a:t>en</a:t>
          </a:r>
          <a:r>
            <a:rPr lang="en-US" sz="1200">
              <a:latin typeface="Montserrat Medium"/>
            </a:rPr>
            <a:t> </a:t>
          </a:r>
          <a:r>
            <a:rPr lang="en-US" sz="1200" err="1">
              <a:latin typeface="Montserrat Medium"/>
            </a:rPr>
            <a:t>Diplomacia</a:t>
          </a:r>
          <a:r>
            <a:rPr lang="en-US" sz="1200">
              <a:latin typeface="Montserrat Medium"/>
            </a:rPr>
            <a:t> </a:t>
          </a:r>
          <a:r>
            <a:rPr lang="en-US" sz="1200" err="1">
              <a:latin typeface="Montserrat Medium"/>
            </a:rPr>
            <a:t>científica</a:t>
          </a:r>
          <a:r>
            <a:rPr lang="en-US" sz="1200">
              <a:latin typeface="Montserrat Medium"/>
            </a:rPr>
            <a:t> con Banco de Desarrollo </a:t>
          </a:r>
          <a:r>
            <a:rPr lang="en-US" sz="1200" b="1">
              <a:latin typeface="Montserrat Medium"/>
            </a:rPr>
            <a:t>FONPLATA</a:t>
          </a:r>
          <a:r>
            <a:rPr lang="en-US" sz="1200">
              <a:latin typeface="Montserrat Medium"/>
            </a:rPr>
            <a:t> </a:t>
          </a:r>
          <a:endParaRPr lang="en-US" sz="1600">
            <a:latin typeface="Montserrat Medium"/>
          </a:endParaRPr>
        </a:p>
      </dgm:t>
    </dgm:pt>
    <dgm:pt modelId="{80D2CC5B-1FB9-408A-BEE5-BCC508FF9A54}" type="parTrans" cxnId="{CA0C4166-D05C-460E-9FF3-6086BD9D7C6C}">
      <dgm:prSet/>
      <dgm:spPr/>
    </dgm:pt>
    <dgm:pt modelId="{81EFA478-8B7F-49B3-9DC6-5F4896E037E6}" type="sibTrans" cxnId="{CA0C4166-D05C-460E-9FF3-6086BD9D7C6C}">
      <dgm:prSet/>
      <dgm:spPr/>
    </dgm:pt>
    <dgm:pt modelId="{51B15F54-F04D-44CE-A7A0-35642666EAF9}">
      <dgm:prSet phldr="0"/>
      <dgm:spPr/>
      <dgm:t>
        <a:bodyPr/>
        <a:lstStyle/>
        <a:p>
          <a:pPr rtl="0"/>
          <a:r>
            <a:rPr lang="en-US" sz="1600">
              <a:latin typeface="Montserrat Medium"/>
            </a:rPr>
            <a:t>Propuesta Proyecto FONPLATA-IAI para el International Climate Initiative (IKI) de </a:t>
          </a:r>
          <a:r>
            <a:rPr lang="en-US" sz="1600" b="1">
              <a:solidFill>
                <a:schemeClr val="accent6">
                  <a:lumMod val="76000"/>
                </a:schemeClr>
              </a:solidFill>
              <a:latin typeface="Montserrat Medium"/>
            </a:rPr>
            <a:t>15 Milliones Euros.</a:t>
          </a:r>
          <a:endParaRPr lang="en-US" sz="1600" b="1">
            <a:solidFill>
              <a:schemeClr val="accent6">
                <a:lumMod val="76000"/>
              </a:schemeClr>
            </a:solidFill>
            <a:latin typeface="Aptos Display" panose="02110004020202020204"/>
          </a:endParaRPr>
        </a:p>
      </dgm:t>
    </dgm:pt>
    <dgm:pt modelId="{44083470-DE1D-4D68-8DFD-104436F2C217}" type="parTrans" cxnId="{C1E09F79-52A9-4491-A12B-A812A0A10C8D}">
      <dgm:prSet/>
      <dgm:spPr/>
    </dgm:pt>
    <dgm:pt modelId="{19BA3F29-D91C-41D0-9CBB-E6FC6918968D}" type="sibTrans" cxnId="{C1E09F79-52A9-4491-A12B-A812A0A10C8D}">
      <dgm:prSet/>
      <dgm:spPr/>
    </dgm:pt>
    <dgm:pt modelId="{F4A71281-9AD9-47C2-B268-10C7F7EF0B5A}">
      <dgm:prSet phldr="0"/>
      <dgm:spPr/>
      <dgm:t>
        <a:bodyPr/>
        <a:lstStyle/>
        <a:p>
          <a:pPr rtl="0"/>
          <a:r>
            <a:rPr lang="en-US" sz="1600">
              <a:latin typeface="Montserrat Medium"/>
            </a:rPr>
            <a:t>Proyecto </a:t>
          </a:r>
          <a:r>
            <a:rPr lang="en-US" sz="1600" err="1">
              <a:latin typeface="Montserrat Medium"/>
            </a:rPr>
            <a:t>sobre</a:t>
          </a:r>
          <a:r>
            <a:rPr lang="en-US" sz="1600">
              <a:latin typeface="Montserrat Medium"/>
            </a:rPr>
            <a:t> la </a:t>
          </a:r>
          <a:r>
            <a:rPr lang="es-ES" sz="1600">
              <a:latin typeface="Montserrat Medium"/>
            </a:rPr>
            <a:t>Integración de la biodiversidad en la financiación del desarrollo para la implementación de los NBSAPS </a:t>
          </a:r>
          <a:r>
            <a:rPr lang="es-ES" sz="1600" b="1">
              <a:latin typeface="Montserrat Medium"/>
            </a:rPr>
            <a:t>(Estrategias y Planes de Acción Nacionales en Biodiversidad). </a:t>
          </a:r>
          <a:r>
            <a:rPr lang="en-US" sz="1600">
              <a:latin typeface="Montserrat Medium"/>
            </a:rPr>
            <a:t>IKI </a:t>
          </a:r>
          <a:r>
            <a:rPr lang="en-US" sz="1600" err="1">
              <a:latin typeface="Montserrat Medium"/>
            </a:rPr>
            <a:t>solicita</a:t>
          </a:r>
          <a:r>
            <a:rPr lang="en-US" sz="1600">
              <a:latin typeface="Montserrat Medium"/>
            </a:rPr>
            <a:t> </a:t>
          </a:r>
          <a:r>
            <a:rPr lang="en-US" sz="1600" err="1">
              <a:latin typeface="Montserrat Medium"/>
            </a:rPr>
            <a:t>participación</a:t>
          </a:r>
          <a:r>
            <a:rPr lang="en-US" sz="1600">
              <a:latin typeface="Montserrat Medium"/>
            </a:rPr>
            <a:t> </a:t>
          </a:r>
          <a:r>
            <a:rPr lang="en-US" sz="1600" err="1">
              <a:latin typeface="Montserrat Medium"/>
            </a:rPr>
            <a:t>bancos</a:t>
          </a:r>
          <a:r>
            <a:rPr lang="en-US" sz="1600">
              <a:latin typeface="Montserrat Medium"/>
            </a:rPr>
            <a:t> </a:t>
          </a:r>
          <a:r>
            <a:rPr lang="en-US" sz="1600" err="1">
              <a:latin typeface="Montserrat Medium"/>
            </a:rPr>
            <a:t>multillaterales</a:t>
          </a:r>
          <a:r>
            <a:rPr lang="en-US" sz="1600">
              <a:latin typeface="Montserrat Medium"/>
            </a:rPr>
            <a:t>.</a:t>
          </a:r>
          <a:endParaRPr lang="es-ES">
            <a:latin typeface="Montserrat Medium"/>
          </a:endParaRPr>
        </a:p>
      </dgm:t>
    </dgm:pt>
    <dgm:pt modelId="{76613A9B-492A-45A7-B013-5D88F9F06510}" type="parTrans" cxnId="{473B679B-CFBB-4FEE-B4E7-2B1BA371B4E0}">
      <dgm:prSet/>
      <dgm:spPr/>
    </dgm:pt>
    <dgm:pt modelId="{6F2BD095-F0EE-49A6-9DC3-17F5A74FA242}" type="sibTrans" cxnId="{473B679B-CFBB-4FEE-B4E7-2B1BA371B4E0}">
      <dgm:prSet/>
      <dgm:spPr/>
    </dgm:pt>
    <dgm:pt modelId="{0F2A65A2-05A6-441E-9E41-E8CAAD2D0A46}" type="pres">
      <dgm:prSet presAssocID="{DA79B542-657D-403F-89D9-E08EF0ED7789}" presName="linear" presStyleCnt="0">
        <dgm:presLayoutVars>
          <dgm:dir/>
          <dgm:animLvl val="lvl"/>
          <dgm:resizeHandles val="exact"/>
        </dgm:presLayoutVars>
      </dgm:prSet>
      <dgm:spPr/>
    </dgm:pt>
    <dgm:pt modelId="{8EF4E7D0-98D4-414B-B42F-D4B4AE3562F4}" type="pres">
      <dgm:prSet presAssocID="{B3E5F807-9617-4638-A3EE-E799E9A3B50D}" presName="parentLin" presStyleCnt="0"/>
      <dgm:spPr/>
    </dgm:pt>
    <dgm:pt modelId="{99204D80-C535-4022-B3A1-62022219591D}" type="pres">
      <dgm:prSet presAssocID="{B3E5F807-9617-4638-A3EE-E799E9A3B50D}" presName="parentLeftMargin" presStyleLbl="node1" presStyleIdx="0" presStyleCnt="1"/>
      <dgm:spPr/>
    </dgm:pt>
    <dgm:pt modelId="{BD192208-D58B-4E54-A939-CF2075409DD3}" type="pres">
      <dgm:prSet presAssocID="{B3E5F807-9617-4638-A3EE-E799E9A3B50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6A28A1C0-5F19-41C8-93D1-59932F27F56A}" type="pres">
      <dgm:prSet presAssocID="{B3E5F807-9617-4638-A3EE-E799E9A3B50D}" presName="negativeSpace" presStyleCnt="0"/>
      <dgm:spPr/>
    </dgm:pt>
    <dgm:pt modelId="{4A720443-1049-4C47-8B43-58483706A4F6}" type="pres">
      <dgm:prSet presAssocID="{B3E5F807-9617-4638-A3EE-E799E9A3B50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3A00541C-78CC-48D2-BDDB-734201543D22}" type="presOf" srcId="{F4A71281-9AD9-47C2-B268-10C7F7EF0B5A}" destId="{4A720443-1049-4C47-8B43-58483706A4F6}" srcOrd="0" destOrd="2" presId="urn:microsoft.com/office/officeart/2005/8/layout/list1"/>
    <dgm:cxn modelId="{FF392C2A-5378-4423-A7A4-5335D28BABC4}" type="presOf" srcId="{B3E5F807-9617-4638-A3EE-E799E9A3B50D}" destId="{99204D80-C535-4022-B3A1-62022219591D}" srcOrd="0" destOrd="0" presId="urn:microsoft.com/office/officeart/2005/8/layout/list1"/>
    <dgm:cxn modelId="{E1CC262E-307B-4AD5-BE3F-1ABAA1575FBF}" srcId="{DA79B542-657D-403F-89D9-E08EF0ED7789}" destId="{B3E5F807-9617-4638-A3EE-E799E9A3B50D}" srcOrd="0" destOrd="0" parTransId="{33D611A6-64CA-4EE8-92C4-990F65CA7F17}" sibTransId="{F373A409-BFE3-4C37-93D1-A19A6AEA312B}"/>
    <dgm:cxn modelId="{47217238-C6DC-436A-A7EA-E189988E7DB3}" type="presOf" srcId="{51B15F54-F04D-44CE-A7A0-35642666EAF9}" destId="{4A720443-1049-4C47-8B43-58483706A4F6}" srcOrd="0" destOrd="1" presId="urn:microsoft.com/office/officeart/2005/8/layout/list1"/>
    <dgm:cxn modelId="{2218863C-2892-4A2C-B998-E1C7D7ED499E}" type="presOf" srcId="{B3E5F807-9617-4638-A3EE-E799E9A3B50D}" destId="{BD192208-D58B-4E54-A939-CF2075409DD3}" srcOrd="1" destOrd="0" presId="urn:microsoft.com/office/officeart/2005/8/layout/list1"/>
    <dgm:cxn modelId="{CA0C4166-D05C-460E-9FF3-6086BD9D7C6C}" srcId="{B3E5F807-9617-4638-A3EE-E799E9A3B50D}" destId="{5A74CA4F-DC94-407F-97AD-2F0B53F382F5}" srcOrd="0" destOrd="0" parTransId="{80D2CC5B-1FB9-408A-BEE5-BCC508FF9A54}" sibTransId="{81EFA478-8B7F-49B3-9DC6-5F4896E037E6}"/>
    <dgm:cxn modelId="{F958FA78-995E-442E-94A1-C29E63910774}" type="presOf" srcId="{5A74CA4F-DC94-407F-97AD-2F0B53F382F5}" destId="{4A720443-1049-4C47-8B43-58483706A4F6}" srcOrd="0" destOrd="0" presId="urn:microsoft.com/office/officeart/2005/8/layout/list1"/>
    <dgm:cxn modelId="{C1E09F79-52A9-4491-A12B-A812A0A10C8D}" srcId="{B3E5F807-9617-4638-A3EE-E799E9A3B50D}" destId="{51B15F54-F04D-44CE-A7A0-35642666EAF9}" srcOrd="1" destOrd="0" parTransId="{44083470-DE1D-4D68-8DFD-104436F2C217}" sibTransId="{19BA3F29-D91C-41D0-9CBB-E6FC6918968D}"/>
    <dgm:cxn modelId="{F70D447F-AE8D-4661-A659-B3E872A0FA84}" type="presOf" srcId="{DA79B542-657D-403F-89D9-E08EF0ED7789}" destId="{0F2A65A2-05A6-441E-9E41-E8CAAD2D0A46}" srcOrd="0" destOrd="0" presId="urn:microsoft.com/office/officeart/2005/8/layout/list1"/>
    <dgm:cxn modelId="{473B679B-CFBB-4FEE-B4E7-2B1BA371B4E0}" srcId="{B3E5F807-9617-4638-A3EE-E799E9A3B50D}" destId="{F4A71281-9AD9-47C2-B268-10C7F7EF0B5A}" srcOrd="2" destOrd="0" parTransId="{76613A9B-492A-45A7-B013-5D88F9F06510}" sibTransId="{6F2BD095-F0EE-49A6-9DC3-17F5A74FA242}"/>
    <dgm:cxn modelId="{E81C6D62-D1C1-4A84-B0A4-A96A71372F66}" type="presParOf" srcId="{0F2A65A2-05A6-441E-9E41-E8CAAD2D0A46}" destId="{8EF4E7D0-98D4-414B-B42F-D4B4AE3562F4}" srcOrd="0" destOrd="0" presId="urn:microsoft.com/office/officeart/2005/8/layout/list1"/>
    <dgm:cxn modelId="{F66B05A8-78CB-402B-9C60-46038CE41A20}" type="presParOf" srcId="{8EF4E7D0-98D4-414B-B42F-D4B4AE3562F4}" destId="{99204D80-C535-4022-B3A1-62022219591D}" srcOrd="0" destOrd="0" presId="urn:microsoft.com/office/officeart/2005/8/layout/list1"/>
    <dgm:cxn modelId="{694BE365-404F-4741-9690-433F8598EF2C}" type="presParOf" srcId="{8EF4E7D0-98D4-414B-B42F-D4B4AE3562F4}" destId="{BD192208-D58B-4E54-A939-CF2075409DD3}" srcOrd="1" destOrd="0" presId="urn:microsoft.com/office/officeart/2005/8/layout/list1"/>
    <dgm:cxn modelId="{4A6B9856-0B48-432F-9CE6-9455D8BD613E}" type="presParOf" srcId="{0F2A65A2-05A6-441E-9E41-E8CAAD2D0A46}" destId="{6A28A1C0-5F19-41C8-93D1-59932F27F56A}" srcOrd="1" destOrd="0" presId="urn:microsoft.com/office/officeart/2005/8/layout/list1"/>
    <dgm:cxn modelId="{6177122D-820F-4A2A-A669-11A7BA0207FC}" type="presParOf" srcId="{0F2A65A2-05A6-441E-9E41-E8CAAD2D0A46}" destId="{4A720443-1049-4C47-8B43-58483706A4F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4C4DE-4D73-453D-BB80-DBE80F25C041}">
      <dsp:nvSpPr>
        <dsp:cNvPr id="0" name=""/>
        <dsp:cNvSpPr/>
      </dsp:nvSpPr>
      <dsp:spPr>
        <a:xfrm>
          <a:off x="3571" y="90096"/>
          <a:ext cx="1268015" cy="1268015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err="1">
              <a:latin typeface="Calibri Light" panose="020F0302020204030204"/>
            </a:rPr>
            <a:t>Taller</a:t>
          </a:r>
          <a:r>
            <a:rPr lang="pt-BR" sz="1500" kern="1200">
              <a:latin typeface="Calibri Light" panose="020F0302020204030204"/>
            </a:rPr>
            <a:t> de Diplomacia Cientifica SDC</a:t>
          </a:r>
          <a:endParaRPr lang="pt-BR" sz="1500" kern="1200"/>
        </a:p>
      </dsp:txBody>
      <dsp:txXfrm>
        <a:off x="189267" y="275792"/>
        <a:ext cx="896623" cy="896623"/>
      </dsp:txXfrm>
    </dsp:sp>
    <dsp:sp modelId="{80F57A06-7452-4F03-97BB-8CFB69EC3365}">
      <dsp:nvSpPr>
        <dsp:cNvPr id="0" name=""/>
        <dsp:cNvSpPr/>
      </dsp:nvSpPr>
      <dsp:spPr>
        <a:xfrm>
          <a:off x="269855" y="1461075"/>
          <a:ext cx="735449" cy="735449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>
        <a:off x="367339" y="1742311"/>
        <a:ext cx="540481" cy="172977"/>
      </dsp:txXfrm>
    </dsp:sp>
    <dsp:sp modelId="{BCEB8327-5864-4208-B6C6-E48B11608EF4}">
      <dsp:nvSpPr>
        <dsp:cNvPr id="0" name=""/>
        <dsp:cNvSpPr/>
      </dsp:nvSpPr>
      <dsp:spPr>
        <a:xfrm>
          <a:off x="3571" y="2299487"/>
          <a:ext cx="1268015" cy="1268015"/>
        </a:xfrm>
        <a:prstGeom prst="ellipse">
          <a:avLst/>
        </a:prstGeom>
        <a:solidFill>
          <a:schemeClr val="accent3">
            <a:shade val="50000"/>
            <a:hueOff val="-177661"/>
            <a:satOff val="-38386"/>
            <a:lumOff val="366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err="1">
              <a:latin typeface="Calibri Light" panose="020F0302020204030204"/>
            </a:rPr>
            <a:t>Escuela</a:t>
          </a:r>
          <a:r>
            <a:rPr lang="pt-BR" sz="1500" kern="1200">
              <a:latin typeface="Calibri Light" panose="020F0302020204030204"/>
            </a:rPr>
            <a:t> de Diplomacia Científica USP</a:t>
          </a:r>
          <a:endParaRPr lang="pt-BR" sz="1500" kern="1200"/>
        </a:p>
      </dsp:txBody>
      <dsp:txXfrm>
        <a:off x="189267" y="2485183"/>
        <a:ext cx="896623" cy="896623"/>
      </dsp:txXfrm>
    </dsp:sp>
    <dsp:sp modelId="{DE1BECC6-A73A-4945-8DD2-74E594C8FF83}">
      <dsp:nvSpPr>
        <dsp:cNvPr id="0" name=""/>
        <dsp:cNvSpPr/>
      </dsp:nvSpPr>
      <dsp:spPr>
        <a:xfrm>
          <a:off x="1461789" y="1592949"/>
          <a:ext cx="403228" cy="4717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267814"/>
            <a:satOff val="-53691"/>
            <a:lumOff val="514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>
        <a:off x="1461789" y="1687289"/>
        <a:ext cx="282260" cy="283021"/>
      </dsp:txXfrm>
    </dsp:sp>
    <dsp:sp modelId="{BEAAA7E3-4812-4BBE-A372-18D62BF97B4B}">
      <dsp:nvSpPr>
        <dsp:cNvPr id="0" name=""/>
        <dsp:cNvSpPr/>
      </dsp:nvSpPr>
      <dsp:spPr>
        <a:xfrm>
          <a:off x="2032396" y="560784"/>
          <a:ext cx="2536031" cy="2536031"/>
        </a:xfrm>
        <a:prstGeom prst="ellipse">
          <a:avLst/>
        </a:prstGeom>
        <a:solidFill>
          <a:schemeClr val="accent3">
            <a:shade val="50000"/>
            <a:hueOff val="-177661"/>
            <a:satOff val="-38386"/>
            <a:lumOff val="366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>
              <a:latin typeface="Calibri Light" panose="020F0302020204030204"/>
            </a:rPr>
            <a:t>Diplomacia Científica para </a:t>
          </a:r>
          <a:r>
            <a:rPr lang="pt-BR" sz="2300" kern="1200" err="1">
              <a:latin typeface="Calibri Light" panose="020F0302020204030204"/>
            </a:rPr>
            <a:t>el</a:t>
          </a:r>
          <a:r>
            <a:rPr lang="pt-BR" sz="2300" kern="1200">
              <a:latin typeface="Calibri Light" panose="020F0302020204030204"/>
            </a:rPr>
            <a:t> </a:t>
          </a:r>
          <a:r>
            <a:rPr lang="pt-BR" sz="2300" kern="1200" err="1">
              <a:latin typeface="Calibri Light" panose="020F0302020204030204"/>
            </a:rPr>
            <a:t>desarrollo</a:t>
          </a:r>
          <a:r>
            <a:rPr lang="pt-BR" sz="2300" kern="1200">
              <a:latin typeface="Calibri Light" panose="020F0302020204030204"/>
            </a:rPr>
            <a:t> </a:t>
          </a:r>
          <a:r>
            <a:rPr lang="pt-BR" sz="2300" kern="1200" err="1">
              <a:latin typeface="Calibri Light" panose="020F0302020204030204"/>
            </a:rPr>
            <a:t>sostenible</a:t>
          </a:r>
          <a:r>
            <a:rPr lang="pt-BR" sz="2300" kern="1200">
              <a:latin typeface="Calibri Light" panose="020F0302020204030204"/>
            </a:rPr>
            <a:t> em </a:t>
          </a:r>
          <a:r>
            <a:rPr lang="pt-BR" sz="2300" kern="1200" err="1">
              <a:latin typeface="Calibri Light" panose="020F0302020204030204"/>
            </a:rPr>
            <a:t>las</a:t>
          </a:r>
          <a:r>
            <a:rPr lang="pt-BR" sz="2300" kern="1200">
              <a:latin typeface="Calibri Light" panose="020F0302020204030204"/>
            </a:rPr>
            <a:t> </a:t>
          </a:r>
          <a:r>
            <a:rPr lang="pt-BR" sz="2300" kern="1200" err="1">
              <a:latin typeface="Calibri Light" panose="020F0302020204030204"/>
            </a:rPr>
            <a:t>Americas</a:t>
          </a:r>
          <a:endParaRPr lang="pt-BR" sz="2300" kern="1200" err="1"/>
        </a:p>
      </dsp:txBody>
      <dsp:txXfrm>
        <a:off x="2403789" y="932177"/>
        <a:ext cx="1793245" cy="1793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4C4DE-4D73-453D-BB80-DBE80F25C041}">
      <dsp:nvSpPr>
        <dsp:cNvPr id="0" name=""/>
        <dsp:cNvSpPr/>
      </dsp:nvSpPr>
      <dsp:spPr>
        <a:xfrm>
          <a:off x="2700" y="35804"/>
          <a:ext cx="958619" cy="958619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>
              <a:latin typeface="Calibri Light" panose="020F0302020204030204"/>
            </a:rPr>
            <a:t>Centro de Diplomacia Cientifica SDC</a:t>
          </a:r>
          <a:endParaRPr lang="pt-BR" sz="1100" kern="1200"/>
        </a:p>
      </dsp:txBody>
      <dsp:txXfrm>
        <a:off x="143087" y="176191"/>
        <a:ext cx="677845" cy="677845"/>
      </dsp:txXfrm>
    </dsp:sp>
    <dsp:sp modelId="{80F57A06-7452-4F03-97BB-8CFB69EC3365}">
      <dsp:nvSpPr>
        <dsp:cNvPr id="0" name=""/>
        <dsp:cNvSpPr/>
      </dsp:nvSpPr>
      <dsp:spPr>
        <a:xfrm>
          <a:off x="204010" y="1072264"/>
          <a:ext cx="555999" cy="555999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277708" y="1284878"/>
        <a:ext cx="408603" cy="130771"/>
      </dsp:txXfrm>
    </dsp:sp>
    <dsp:sp modelId="{BCEB8327-5864-4208-B6C6-E48B11608EF4}">
      <dsp:nvSpPr>
        <dsp:cNvPr id="0" name=""/>
        <dsp:cNvSpPr/>
      </dsp:nvSpPr>
      <dsp:spPr>
        <a:xfrm>
          <a:off x="2700" y="1706103"/>
          <a:ext cx="958619" cy="958619"/>
        </a:xfrm>
        <a:prstGeom prst="ellipse">
          <a:avLst/>
        </a:prstGeom>
        <a:solidFill>
          <a:schemeClr val="accent3">
            <a:shade val="50000"/>
            <a:hueOff val="-177661"/>
            <a:satOff val="-38386"/>
            <a:lumOff val="366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err="1">
              <a:latin typeface="Calibri Light" panose="020F0302020204030204"/>
            </a:rPr>
            <a:t>Proyecto</a:t>
          </a:r>
          <a:r>
            <a:rPr lang="pt-BR" sz="1100" kern="1200">
              <a:latin typeface="Calibri Light"/>
              <a:ea typeface="Calibri Light"/>
              <a:cs typeface="Calibri Light"/>
            </a:rPr>
            <a:t> CTI </a:t>
          </a:r>
          <a:r>
            <a:rPr lang="pt-BR" sz="1100" kern="1200" err="1">
              <a:latin typeface="Calibri Light"/>
              <a:ea typeface="Calibri Light"/>
              <a:cs typeface="Calibri Light"/>
            </a:rPr>
            <a:t>Abierta</a:t>
          </a:r>
          <a:r>
            <a:rPr lang="pt-BR" sz="1100" kern="1200">
              <a:latin typeface="Calibri Light"/>
              <a:ea typeface="Calibri Light"/>
              <a:cs typeface="Calibri Light"/>
            </a:rPr>
            <a:t> y Inclusiva</a:t>
          </a:r>
          <a:endParaRPr lang="pt-BR" sz="1100" kern="1200"/>
        </a:p>
      </dsp:txBody>
      <dsp:txXfrm>
        <a:off x="143087" y="1846490"/>
        <a:ext cx="677845" cy="677845"/>
      </dsp:txXfrm>
    </dsp:sp>
    <dsp:sp modelId="{DE1BECC6-A73A-4945-8DD2-74E594C8FF83}">
      <dsp:nvSpPr>
        <dsp:cNvPr id="0" name=""/>
        <dsp:cNvSpPr/>
      </dsp:nvSpPr>
      <dsp:spPr>
        <a:xfrm>
          <a:off x="1105113" y="1171960"/>
          <a:ext cx="304841" cy="3566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267814"/>
            <a:satOff val="-53691"/>
            <a:lumOff val="514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1105113" y="1243281"/>
        <a:ext cx="213389" cy="213964"/>
      </dsp:txXfrm>
    </dsp:sp>
    <dsp:sp modelId="{BEAAA7E3-4812-4BBE-A372-18D62BF97B4B}">
      <dsp:nvSpPr>
        <dsp:cNvPr id="0" name=""/>
        <dsp:cNvSpPr/>
      </dsp:nvSpPr>
      <dsp:spPr>
        <a:xfrm>
          <a:off x="1536492" y="391644"/>
          <a:ext cx="1917239" cy="1917239"/>
        </a:xfrm>
        <a:prstGeom prst="ellipse">
          <a:avLst/>
        </a:prstGeom>
        <a:solidFill>
          <a:schemeClr val="accent3">
            <a:shade val="50000"/>
            <a:hueOff val="-177661"/>
            <a:satOff val="-38386"/>
            <a:lumOff val="366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>
              <a:latin typeface="Calibri Light" panose="020F0302020204030204"/>
            </a:rPr>
            <a:t>El Salvador: </a:t>
          </a:r>
          <a:r>
            <a:rPr lang="pt-BR" sz="1500" kern="1200" err="1">
              <a:latin typeface="Calibri Light" panose="020F0302020204030204"/>
            </a:rPr>
            <a:t>Taller</a:t>
          </a:r>
          <a:r>
            <a:rPr lang="pt-BR" sz="1500" kern="1200">
              <a:latin typeface="Calibri Light" panose="020F0302020204030204"/>
            </a:rPr>
            <a:t> de Diplomacia Científica para una CTI </a:t>
          </a:r>
          <a:r>
            <a:rPr lang="pt-BR" sz="1500" kern="1200" err="1">
              <a:latin typeface="Calibri Light" panose="020F0302020204030204"/>
            </a:rPr>
            <a:t>Abierta</a:t>
          </a:r>
          <a:r>
            <a:rPr lang="pt-BR" sz="1500" kern="1200">
              <a:latin typeface="Calibri Light" panose="020F0302020204030204"/>
            </a:rPr>
            <a:t> e Inclusiva</a:t>
          </a:r>
          <a:endParaRPr lang="pt-BR" sz="1500" kern="1200" err="1"/>
        </a:p>
      </dsp:txBody>
      <dsp:txXfrm>
        <a:off x="1817265" y="672417"/>
        <a:ext cx="1355693" cy="13556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20443-1049-4C47-8B43-58483706A4F6}">
      <dsp:nvSpPr>
        <dsp:cNvPr id="0" name=""/>
        <dsp:cNvSpPr/>
      </dsp:nvSpPr>
      <dsp:spPr>
        <a:xfrm>
          <a:off x="0" y="313587"/>
          <a:ext cx="9836727" cy="117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3439" tIns="229108" rIns="763439" bIns="78232" numCol="1" spcCol="1270" anchor="t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err="1">
              <a:latin typeface="Montserrat Medium"/>
            </a:rPr>
            <a:t>Colaboración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en</a:t>
          </a:r>
          <a:r>
            <a:rPr lang="en-US" sz="1100" kern="1200">
              <a:latin typeface="Montserrat Medium"/>
            </a:rPr>
            <a:t> DC con CONACYT fundamental para la adhesión del país al IAI.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latin typeface="Montserrat Medium"/>
            </a:rPr>
            <a:t>Mayo 2025. </a:t>
          </a:r>
          <a:r>
            <a:rPr lang="en-US" sz="1100" kern="1200" err="1">
              <a:latin typeface="Montserrat Medium"/>
            </a:rPr>
            <a:t>Viceministro</a:t>
          </a:r>
          <a:r>
            <a:rPr lang="en-US" sz="1100" kern="1200">
              <a:latin typeface="Montserrat Medium"/>
            </a:rPr>
            <a:t> de </a:t>
          </a:r>
          <a:r>
            <a:rPr lang="en-US" sz="1100" kern="1200" err="1">
              <a:latin typeface="Montserrat Medium"/>
            </a:rPr>
            <a:t>Educación</a:t>
          </a:r>
          <a:r>
            <a:rPr lang="en-US" sz="1100" kern="1200">
              <a:latin typeface="Montserrat Medium"/>
            </a:rPr>
            <a:t>, C&amp;T </a:t>
          </a:r>
          <a:r>
            <a:rPr lang="en-US" sz="1100" kern="1200" err="1">
              <a:latin typeface="Montserrat Medium"/>
            </a:rPr>
            <a:t>presentó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solicitud</a:t>
          </a:r>
          <a:r>
            <a:rPr lang="en-US" sz="1100" kern="1200">
              <a:latin typeface="Montserrat Medium"/>
            </a:rPr>
            <a:t> de </a:t>
          </a:r>
          <a:r>
            <a:rPr lang="en-US" sz="1100" kern="1200" err="1">
              <a:latin typeface="Montserrat Medium"/>
            </a:rPr>
            <a:t>adhesión</a:t>
          </a:r>
          <a:r>
            <a:rPr lang="en-US" sz="1100" kern="1200">
              <a:latin typeface="Montserrat Medium"/>
            </a:rPr>
            <a:t> al MRE 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latin typeface="Montserrat Medium"/>
            </a:rPr>
            <a:t>La </a:t>
          </a:r>
          <a:r>
            <a:rPr lang="en-US" sz="1100" kern="1200" err="1">
              <a:latin typeface="Montserrat Medium"/>
            </a:rPr>
            <a:t>Ministra</a:t>
          </a:r>
          <a:r>
            <a:rPr lang="en-US" sz="1100" kern="1200">
              <a:latin typeface="Montserrat Medium"/>
            </a:rPr>
            <a:t> MRREE </a:t>
          </a:r>
          <a:r>
            <a:rPr lang="en-US" sz="1100" kern="1200" err="1">
              <a:latin typeface="Montserrat Medium"/>
            </a:rPr>
            <a:t>remitió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el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proceso</a:t>
          </a:r>
          <a:r>
            <a:rPr lang="en-US" sz="1100" kern="1200">
              <a:latin typeface="Montserrat Medium"/>
            </a:rPr>
            <a:t> a la Casa </a:t>
          </a:r>
          <a:r>
            <a:rPr lang="en-US" sz="1100" kern="1200" err="1">
              <a:latin typeface="Montserrat Medium"/>
            </a:rPr>
            <a:t>Presidencial</a:t>
          </a:r>
          <a:r>
            <a:rPr lang="en-US" sz="1100" kern="1200">
              <a:latin typeface="Montserrat Medium"/>
            </a:rPr>
            <a:t>, </a:t>
          </a:r>
          <a:r>
            <a:rPr lang="en-US" sz="1100" kern="1200" err="1">
              <a:latin typeface="Montserrat Medium"/>
            </a:rPr>
            <a:t>donde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está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en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proceso</a:t>
          </a:r>
          <a:r>
            <a:rPr lang="en-US" sz="1100" kern="1200">
              <a:latin typeface="Montserrat Medium"/>
            </a:rPr>
            <a:t> de </a:t>
          </a:r>
          <a:r>
            <a:rPr lang="en-US" sz="1100" kern="1200" err="1">
              <a:latin typeface="Montserrat Medium"/>
            </a:rPr>
            <a:t>aprobación</a:t>
          </a:r>
          <a:endParaRPr lang="en-US" sz="1100" kern="1200">
            <a:latin typeface="Montserrat Medium"/>
          </a:endParaRP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latin typeface="Montserrat Medium"/>
            </a:rPr>
            <a:t>Paso a </a:t>
          </a:r>
          <a:r>
            <a:rPr lang="en-US" sz="1100" kern="1200" err="1">
              <a:latin typeface="Montserrat Medium"/>
            </a:rPr>
            <a:t>Asamblea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Legislativa</a:t>
          </a:r>
          <a:r>
            <a:rPr lang="en-US" sz="1100" kern="1200">
              <a:latin typeface="Montserrat Medium"/>
            </a:rPr>
            <a:t> para </a:t>
          </a:r>
          <a:r>
            <a:rPr lang="en-US" sz="1100" kern="1200" err="1">
              <a:latin typeface="Montserrat Medium"/>
            </a:rPr>
            <a:t>aprobación</a:t>
          </a:r>
          <a:r>
            <a:rPr lang="en-US" sz="1100" kern="1200">
              <a:latin typeface="Montserrat Medium"/>
            </a:rPr>
            <a:t> final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latin typeface="Montserrat Medium"/>
            </a:rPr>
            <a:t>MRREE </a:t>
          </a:r>
          <a:r>
            <a:rPr lang="en-US" sz="1100" kern="1200" err="1">
              <a:latin typeface="Montserrat Medium"/>
            </a:rPr>
            <a:t>depositará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el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documento</a:t>
          </a:r>
          <a:r>
            <a:rPr lang="en-US" sz="1100" kern="1200">
              <a:latin typeface="Montserrat Medium"/>
            </a:rPr>
            <a:t> ante OEA, para la </a:t>
          </a:r>
          <a:r>
            <a:rPr lang="en-US" sz="1100" kern="1200" err="1">
              <a:latin typeface="Montserrat Medium"/>
            </a:rPr>
            <a:t>adhesión</a:t>
          </a:r>
          <a:r>
            <a:rPr lang="en-US" sz="1100" kern="1200">
              <a:latin typeface="Montserrat Medium"/>
            </a:rPr>
            <a:t>.</a:t>
          </a:r>
        </a:p>
      </dsp:txBody>
      <dsp:txXfrm>
        <a:off x="0" y="313587"/>
        <a:ext cx="9836727" cy="1178100"/>
      </dsp:txXfrm>
    </dsp:sp>
    <dsp:sp modelId="{BD192208-D58B-4E54-A939-CF2075409DD3}">
      <dsp:nvSpPr>
        <dsp:cNvPr id="0" name=""/>
        <dsp:cNvSpPr/>
      </dsp:nvSpPr>
      <dsp:spPr>
        <a:xfrm>
          <a:off x="491836" y="151227"/>
          <a:ext cx="6885708" cy="324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263" tIns="0" rIns="260263" bIns="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>
              <a:latin typeface="Montserrat Medium"/>
            </a:rPr>
            <a:t>Interés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político</a:t>
          </a:r>
          <a:r>
            <a:rPr lang="en-US" sz="1100" kern="1200">
              <a:latin typeface="Montserrat Medium"/>
            </a:rPr>
            <a:t> y </a:t>
          </a:r>
          <a:r>
            <a:rPr lang="en-US" sz="1100" kern="1200" err="1">
              <a:latin typeface="Montserrat Medium"/>
            </a:rPr>
            <a:t>diplomático</a:t>
          </a:r>
          <a:endParaRPr lang="en-US" sz="1100" kern="1200">
            <a:latin typeface="Montserrat Medium"/>
          </a:endParaRPr>
        </a:p>
      </dsp:txBody>
      <dsp:txXfrm>
        <a:off x="507688" y="167079"/>
        <a:ext cx="6854004" cy="293016"/>
      </dsp:txXfrm>
    </dsp:sp>
    <dsp:sp modelId="{8E1911A8-FBBF-4AFE-9475-D129172F3F42}">
      <dsp:nvSpPr>
        <dsp:cNvPr id="0" name=""/>
        <dsp:cNvSpPr/>
      </dsp:nvSpPr>
      <dsp:spPr>
        <a:xfrm>
          <a:off x="0" y="1713447"/>
          <a:ext cx="9836727" cy="796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3439" tIns="229108" rIns="763439" bIns="78232" numCol="1" spcCol="1270" anchor="t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latin typeface="Montserrat Medium"/>
            </a:rPr>
            <a:t>Temas de </a:t>
          </a:r>
          <a:r>
            <a:rPr lang="en-US" sz="1100" kern="1200" err="1">
              <a:latin typeface="Montserrat Medium"/>
            </a:rPr>
            <a:t>interés</a:t>
          </a:r>
          <a:r>
            <a:rPr lang="en-US" sz="1100" kern="1200">
              <a:latin typeface="Montserrat Medium"/>
            </a:rPr>
            <a:t>: La Antártida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err="1">
              <a:latin typeface="Montserrat Medium"/>
            </a:rPr>
            <a:t>Interés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en</a:t>
          </a:r>
          <a:r>
            <a:rPr lang="en-US" sz="1100" kern="1200">
              <a:latin typeface="Montserrat Medium"/>
            </a:rPr>
            <a:t> la </a:t>
          </a:r>
          <a:r>
            <a:rPr lang="en-US" sz="1100" kern="1200" err="1">
              <a:latin typeface="Montserrat Medium"/>
            </a:rPr>
            <a:t>creación</a:t>
          </a:r>
          <a:r>
            <a:rPr lang="en-US" sz="1100" kern="1200">
              <a:latin typeface="Montserrat Medium"/>
            </a:rPr>
            <a:t> de un Instituto de </a:t>
          </a:r>
          <a:r>
            <a:rPr lang="en-US" sz="1100" kern="1200" err="1">
              <a:latin typeface="Montserrat Medium"/>
            </a:rPr>
            <a:t>Diplomacia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Científica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en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colaboración</a:t>
          </a:r>
          <a:r>
            <a:rPr lang="en-US" sz="1100" kern="1200">
              <a:latin typeface="Montserrat Medium"/>
            </a:rPr>
            <a:t> con </a:t>
          </a:r>
          <a:r>
            <a:rPr lang="en-US" sz="1100" kern="1200" err="1">
              <a:latin typeface="Montserrat Medium"/>
            </a:rPr>
            <a:t>el</a:t>
          </a:r>
          <a:r>
            <a:rPr lang="en-US" sz="1100" kern="1200">
              <a:latin typeface="Montserrat Medium"/>
            </a:rPr>
            <a:t> IAI con </a:t>
          </a:r>
          <a:r>
            <a:rPr lang="en-US" sz="1100" kern="1200" err="1">
              <a:latin typeface="Montserrat Medium"/>
            </a:rPr>
            <a:t>apoyo</a:t>
          </a:r>
          <a:r>
            <a:rPr lang="en-US" sz="1100" kern="1200">
              <a:latin typeface="Montserrat Medium"/>
            </a:rPr>
            <a:t> de </a:t>
          </a:r>
          <a:r>
            <a:rPr lang="en-US" sz="1100" kern="1200" err="1">
              <a:latin typeface="Montserrat Medium"/>
            </a:rPr>
            <a:t>financiación</a:t>
          </a:r>
          <a:r>
            <a:rPr lang="en-US" sz="1100" kern="1200">
              <a:latin typeface="Montserrat Medium"/>
            </a:rPr>
            <a:t> para personal IAI, </a:t>
          </a:r>
          <a:r>
            <a:rPr lang="en-US" sz="1100" kern="1200" err="1">
              <a:latin typeface="Montserrat Medium"/>
            </a:rPr>
            <a:t>programas</a:t>
          </a:r>
          <a:r>
            <a:rPr lang="en-US" sz="1100" kern="1200">
              <a:latin typeface="Montserrat Medium"/>
            </a:rPr>
            <a:t> y </a:t>
          </a:r>
          <a:r>
            <a:rPr lang="en-US" sz="1100" kern="1200" err="1">
              <a:latin typeface="Montserrat Medium"/>
            </a:rPr>
            <a:t>actividades</a:t>
          </a:r>
          <a:r>
            <a:rPr lang="en-US" sz="1100" kern="1200">
              <a:latin typeface="Montserrat Medium"/>
            </a:rPr>
            <a:t>.</a:t>
          </a:r>
          <a:endParaRPr lang="en-US" sz="1100" kern="1200">
            <a:latin typeface="Aptos Display" panose="02110004020202020204"/>
          </a:endParaRPr>
        </a:p>
      </dsp:txBody>
      <dsp:txXfrm>
        <a:off x="0" y="1713447"/>
        <a:ext cx="9836727" cy="796950"/>
      </dsp:txXfrm>
    </dsp:sp>
    <dsp:sp modelId="{8D6BFE66-01C1-4907-8C19-5703C972FD16}">
      <dsp:nvSpPr>
        <dsp:cNvPr id="0" name=""/>
        <dsp:cNvSpPr/>
      </dsp:nvSpPr>
      <dsp:spPr>
        <a:xfrm>
          <a:off x="491836" y="1551087"/>
          <a:ext cx="6885708" cy="324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263" tIns="0" rIns="260263" bIns="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>
              <a:latin typeface="Montserrat Medium"/>
            </a:rPr>
            <a:t>Colaboración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institucional</a:t>
          </a:r>
          <a:r>
            <a:rPr lang="en-US" sz="1100" kern="1200">
              <a:latin typeface="Montserrat Medium"/>
            </a:rPr>
            <a:t> y </a:t>
          </a:r>
          <a:r>
            <a:rPr lang="en-US" sz="1100" kern="1200" err="1">
              <a:latin typeface="Montserrat Medium"/>
            </a:rPr>
            <a:t>financiera</a:t>
          </a:r>
          <a:endParaRPr lang="en-US" sz="1100" kern="1200">
            <a:latin typeface="Montserrat Medium"/>
          </a:endParaRPr>
        </a:p>
      </dsp:txBody>
      <dsp:txXfrm>
        <a:off x="507688" y="1566939"/>
        <a:ext cx="6854004" cy="293016"/>
      </dsp:txXfrm>
    </dsp:sp>
    <dsp:sp modelId="{0D83BF5A-A62E-42E9-BA6B-9D5AB6D4134E}">
      <dsp:nvSpPr>
        <dsp:cNvPr id="0" name=""/>
        <dsp:cNvSpPr/>
      </dsp:nvSpPr>
      <dsp:spPr>
        <a:xfrm>
          <a:off x="0" y="2732157"/>
          <a:ext cx="9836727" cy="1697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3439" tIns="229108" rIns="763439" bIns="78232" numCol="1" spcCol="1270" anchor="t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1" kern="1200">
              <a:latin typeface="Montserrat Medium"/>
            </a:rPr>
            <a:t>“Encuentro </a:t>
          </a:r>
          <a:r>
            <a:rPr lang="en-US" sz="1100" b="1" kern="1200" err="1">
              <a:latin typeface="Montserrat Medium"/>
            </a:rPr>
            <a:t>Suramericano</a:t>
          </a:r>
          <a:r>
            <a:rPr lang="en-US" sz="1100" b="1" kern="1200">
              <a:latin typeface="Montserrat Medium"/>
            </a:rPr>
            <a:t> </a:t>
          </a:r>
          <a:r>
            <a:rPr lang="en-US" sz="1100" b="1" kern="1200" err="1">
              <a:latin typeface="Montserrat Medium"/>
            </a:rPr>
            <a:t>por</a:t>
          </a:r>
          <a:r>
            <a:rPr lang="en-US" sz="1100" b="1" kern="1200">
              <a:latin typeface="Montserrat Medium"/>
            </a:rPr>
            <a:t> la Cordillera de </a:t>
          </a:r>
          <a:r>
            <a:rPr lang="en-US" sz="1100" b="1" kern="1200" err="1">
              <a:latin typeface="Montserrat Medium"/>
            </a:rPr>
            <a:t>los</a:t>
          </a:r>
          <a:r>
            <a:rPr lang="en-US" sz="1100" b="1" kern="1200">
              <a:latin typeface="Montserrat Medium"/>
            </a:rPr>
            <a:t> Andes” </a:t>
          </a:r>
          <a:r>
            <a:rPr lang="en-US" sz="1100" kern="1200">
              <a:latin typeface="Montserrat Medium"/>
            </a:rPr>
            <a:t>(23-24 Oct. 2025, Tolima, Colombia).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err="1">
              <a:latin typeface="Montserrat Medium"/>
            </a:rPr>
            <a:t>Iniciativa</a:t>
          </a:r>
          <a:r>
            <a:rPr lang="en-US" sz="1100" kern="1200">
              <a:latin typeface="Montserrat Medium"/>
            </a:rPr>
            <a:t> de </a:t>
          </a:r>
          <a:r>
            <a:rPr lang="en-US" sz="1100" kern="1200" err="1">
              <a:latin typeface="Montserrat Medium"/>
            </a:rPr>
            <a:t>gobiernos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subnacionales</a:t>
          </a:r>
          <a:r>
            <a:rPr lang="en-US" sz="1100" kern="1200">
              <a:latin typeface="Montserrat Medium"/>
            </a:rPr>
            <a:t> 7 </a:t>
          </a:r>
          <a:r>
            <a:rPr lang="en-US" sz="1100" kern="1200" err="1">
              <a:latin typeface="Montserrat Medium"/>
            </a:rPr>
            <a:t>países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andinos</a:t>
          </a:r>
          <a:r>
            <a:rPr lang="en-US" sz="1100" kern="1200">
              <a:latin typeface="Montserrat Medium"/>
            </a:rPr>
            <a:t>, </a:t>
          </a:r>
          <a:r>
            <a:rPr lang="en-US" sz="1100" kern="1200" err="1">
              <a:latin typeface="Montserrat Medium"/>
            </a:rPr>
            <a:t>en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colab</a:t>
          </a:r>
          <a:r>
            <a:rPr lang="en-US" sz="1100" kern="1200">
              <a:latin typeface="Montserrat Medium"/>
            </a:rPr>
            <a:t>. con la </a:t>
          </a:r>
          <a:r>
            <a:rPr lang="en-US" sz="1100" kern="1200" err="1">
              <a:latin typeface="Montserrat Medium"/>
            </a:rPr>
            <a:t>Iniciativa</a:t>
          </a:r>
          <a:r>
            <a:rPr lang="en-US" sz="1100" kern="1200">
              <a:latin typeface="Montserrat Medium"/>
            </a:rPr>
            <a:t> Andina de la Cordillera (AMI). </a:t>
          </a:r>
          <a:endParaRPr lang="en-US" sz="1100" kern="120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err="1">
              <a:latin typeface="Montserrat Medium"/>
            </a:rPr>
            <a:t>Creación</a:t>
          </a:r>
          <a:r>
            <a:rPr lang="en-US" sz="1100" kern="1200">
              <a:latin typeface="Montserrat Medium"/>
            </a:rPr>
            <a:t> del Grupo Ad Hoc Cooperación </a:t>
          </a:r>
          <a:r>
            <a:rPr lang="en-US" sz="1100" kern="1200" err="1">
              <a:latin typeface="Montserrat Medium"/>
            </a:rPr>
            <a:t>Subnacional</a:t>
          </a:r>
          <a:r>
            <a:rPr lang="en-US" sz="1100" kern="1200">
              <a:latin typeface="Montserrat Medium"/>
            </a:rPr>
            <a:t> la Cordillera de </a:t>
          </a:r>
          <a:r>
            <a:rPr lang="en-US" sz="1100" kern="1200" err="1">
              <a:latin typeface="Montserrat Medium"/>
            </a:rPr>
            <a:t>los</a:t>
          </a:r>
          <a:r>
            <a:rPr lang="en-US" sz="1100" kern="1200">
              <a:latin typeface="Montserrat Medium"/>
            </a:rPr>
            <a:t> Andes </a:t>
          </a:r>
          <a:r>
            <a:rPr lang="en-US" sz="1100" kern="1200" err="1">
              <a:latin typeface="Montserrat Medium"/>
            </a:rPr>
            <a:t>como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una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plataforma</a:t>
          </a:r>
          <a:r>
            <a:rPr lang="en-US" sz="1100" kern="1200">
              <a:latin typeface="Montserrat Medium"/>
            </a:rPr>
            <a:t> para </a:t>
          </a:r>
          <a:r>
            <a:rPr lang="en-US" sz="1100" kern="1200" err="1">
              <a:latin typeface="Montserrat Medium"/>
            </a:rPr>
            <a:t>fortalecer</a:t>
          </a:r>
          <a:r>
            <a:rPr lang="en-US" sz="1100" kern="1200">
              <a:latin typeface="Montserrat Medium"/>
            </a:rPr>
            <a:t> la </a:t>
          </a:r>
          <a:r>
            <a:rPr lang="en-US" sz="1100" kern="1200" err="1">
              <a:latin typeface="Montserrat Medium"/>
            </a:rPr>
            <a:t>gobernanza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multinivel</a:t>
          </a:r>
          <a:r>
            <a:rPr lang="en-US" sz="1100" kern="1200">
              <a:latin typeface="Montserrat Medium"/>
            </a:rPr>
            <a:t> y la </a:t>
          </a:r>
          <a:r>
            <a:rPr lang="en-US" sz="1100" kern="1200" err="1">
              <a:latin typeface="Montserrat Medium"/>
            </a:rPr>
            <a:t>cooperación</a:t>
          </a:r>
          <a:r>
            <a:rPr lang="en-US" sz="1100" kern="1200">
              <a:latin typeface="Montserrat Medium"/>
            </a:rPr>
            <a:t>. 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err="1">
              <a:latin typeface="Montserrat Medium"/>
            </a:rPr>
            <a:t>Creación</a:t>
          </a:r>
          <a:r>
            <a:rPr lang="en-US" sz="1100" kern="1200">
              <a:latin typeface="Montserrat Medium"/>
            </a:rPr>
            <a:t> del Panel </a:t>
          </a:r>
          <a:r>
            <a:rPr lang="en-US" sz="1100" kern="1200" err="1">
              <a:latin typeface="Montserrat Medium"/>
            </a:rPr>
            <a:t>Científico</a:t>
          </a:r>
          <a:r>
            <a:rPr lang="en-US" sz="1100" kern="1200">
              <a:latin typeface="Montserrat Medium"/>
            </a:rPr>
            <a:t> Andino y </a:t>
          </a:r>
          <a:r>
            <a:rPr lang="en-US" sz="1100" kern="1200" err="1">
              <a:latin typeface="Montserrat Medium"/>
            </a:rPr>
            <a:t>su</a:t>
          </a:r>
          <a:r>
            <a:rPr lang="en-US" sz="1100" kern="1200">
              <a:latin typeface="Montserrat Medium"/>
            </a:rPr>
            <a:t> Primer Informe </a:t>
          </a:r>
          <a:r>
            <a:rPr lang="en-US" sz="1100" kern="1200" err="1">
              <a:latin typeface="Montserrat Medium"/>
            </a:rPr>
            <a:t>sobre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el</a:t>
          </a:r>
          <a:r>
            <a:rPr lang="en-US" sz="1100" kern="1200">
              <a:latin typeface="Montserrat Medium"/>
            </a:rPr>
            <a:t> Estado Actual de la Cordillera, </a:t>
          </a:r>
          <a:r>
            <a:rPr lang="en-US" sz="1100" kern="1200" err="1">
              <a:latin typeface="Montserrat Medium"/>
            </a:rPr>
            <a:t>integrando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el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conocimiento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científico</a:t>
          </a:r>
          <a:r>
            <a:rPr lang="en-US" sz="1100" kern="1200">
              <a:latin typeface="Montserrat Medium"/>
            </a:rPr>
            <a:t>, las </a:t>
          </a:r>
          <a:r>
            <a:rPr lang="en-US" sz="1100" kern="1200" err="1">
              <a:latin typeface="Montserrat Medium"/>
            </a:rPr>
            <a:t>perspectivas</a:t>
          </a:r>
          <a:r>
            <a:rPr lang="en-US" sz="1100" kern="1200">
              <a:latin typeface="Montserrat Medium"/>
            </a:rPr>
            <a:t> locales y la </a:t>
          </a:r>
          <a:r>
            <a:rPr lang="en-US" sz="1100" kern="1200" err="1">
              <a:latin typeface="Montserrat Medium"/>
            </a:rPr>
            <a:t>participación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comunitaria</a:t>
          </a:r>
          <a:r>
            <a:rPr lang="en-US" sz="1100" kern="1200">
              <a:latin typeface="Montserrat Medium"/>
            </a:rPr>
            <a:t>.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latin typeface="Montserrat Medium"/>
            </a:rPr>
            <a:t>El IAI </a:t>
          </a:r>
          <a:r>
            <a:rPr lang="en-US" sz="1100" kern="1200" err="1">
              <a:latin typeface="Montserrat Medium"/>
            </a:rPr>
            <a:t>fue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invitado</a:t>
          </a:r>
          <a:r>
            <a:rPr lang="en-US" sz="1100" kern="1200">
              <a:latin typeface="Montserrat Medium"/>
            </a:rPr>
            <a:t> para </a:t>
          </a:r>
          <a:r>
            <a:rPr lang="en-US" sz="1100" kern="1200" err="1">
              <a:latin typeface="Montserrat Medium"/>
            </a:rPr>
            <a:t>colaborar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en</a:t>
          </a:r>
          <a:r>
            <a:rPr lang="en-US" sz="1100" kern="1200">
              <a:latin typeface="Montserrat Medium"/>
            </a:rPr>
            <a:t> la </a:t>
          </a:r>
          <a:r>
            <a:rPr lang="en-US" sz="1100" kern="1200" err="1">
              <a:latin typeface="Montserrat Medium"/>
            </a:rPr>
            <a:t>conceptualización</a:t>
          </a:r>
          <a:r>
            <a:rPr lang="en-US" sz="1100" kern="1200">
              <a:latin typeface="Montserrat Medium"/>
            </a:rPr>
            <a:t> del Panel.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err="1">
              <a:latin typeface="Montserrat Medium"/>
            </a:rPr>
            <a:t>Creación</a:t>
          </a:r>
          <a:r>
            <a:rPr lang="en-US" sz="1100" kern="1200">
              <a:latin typeface="Montserrat Medium"/>
            </a:rPr>
            <a:t> de </a:t>
          </a:r>
          <a:r>
            <a:rPr lang="en-US" sz="1100" kern="1200" err="1">
              <a:latin typeface="Montserrat Medium"/>
            </a:rPr>
            <a:t>fondo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fiduciario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financiado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por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los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gobiernos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subnacionales</a:t>
          </a:r>
          <a:r>
            <a:rPr lang="en-US" sz="1100" kern="1200">
              <a:latin typeface="Montserrat Medium"/>
            </a:rPr>
            <a:t>. IDEAM y IAI </a:t>
          </a:r>
          <a:r>
            <a:rPr lang="en-US" sz="1100" kern="1200" err="1">
              <a:latin typeface="Montserrat Medium"/>
            </a:rPr>
            <a:t>participan</a:t>
          </a:r>
          <a:r>
            <a:rPr lang="en-US" sz="1100" kern="1200">
              <a:latin typeface="Montserrat Medium"/>
            </a:rPr>
            <a:t>.</a:t>
          </a:r>
          <a:r>
            <a:rPr lang="en-US" sz="1100" kern="1200">
              <a:latin typeface="Montserrat SemiBold"/>
            </a:rPr>
            <a:t> </a:t>
          </a:r>
        </a:p>
      </dsp:txBody>
      <dsp:txXfrm>
        <a:off x="0" y="2732157"/>
        <a:ext cx="9836727" cy="1697850"/>
      </dsp:txXfrm>
    </dsp:sp>
    <dsp:sp modelId="{6F425FC7-B526-4ED5-AC90-A8D353BA8E98}">
      <dsp:nvSpPr>
        <dsp:cNvPr id="0" name=""/>
        <dsp:cNvSpPr/>
      </dsp:nvSpPr>
      <dsp:spPr>
        <a:xfrm>
          <a:off x="491836" y="2569797"/>
          <a:ext cx="6885708" cy="324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263" tIns="0" rIns="260263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>
              <a:latin typeface="Montserrat Medium"/>
            </a:rPr>
            <a:t>Enfoque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en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gobierno</a:t>
          </a:r>
          <a:r>
            <a:rPr lang="en-US" sz="1100" kern="1200">
              <a:latin typeface="Montserrat Medium"/>
            </a:rPr>
            <a:t> </a:t>
          </a:r>
          <a:r>
            <a:rPr lang="en-US" sz="1100" kern="1200" err="1">
              <a:latin typeface="Montserrat Medium"/>
            </a:rPr>
            <a:t>subnacional</a:t>
          </a:r>
          <a:endParaRPr lang="en-US" sz="1100" kern="1200">
            <a:latin typeface="Montserrat Medium"/>
          </a:endParaRPr>
        </a:p>
      </dsp:txBody>
      <dsp:txXfrm>
        <a:off x="507688" y="2585649"/>
        <a:ext cx="6854004" cy="2930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20443-1049-4C47-8B43-58483706A4F6}">
      <dsp:nvSpPr>
        <dsp:cNvPr id="0" name=""/>
        <dsp:cNvSpPr/>
      </dsp:nvSpPr>
      <dsp:spPr>
        <a:xfrm>
          <a:off x="0" y="255564"/>
          <a:ext cx="8374304" cy="1852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939" tIns="291592" rIns="649939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err="1">
              <a:latin typeface="Montserrat Medium"/>
            </a:rPr>
            <a:t>Colaboración</a:t>
          </a:r>
          <a:r>
            <a:rPr lang="en-US" sz="1400" kern="1200">
              <a:latin typeface="Montserrat Medium"/>
            </a:rPr>
            <a:t> </a:t>
          </a:r>
          <a:r>
            <a:rPr lang="en-US" sz="1400" kern="1200" err="1">
              <a:latin typeface="Montserrat Medium"/>
            </a:rPr>
            <a:t>en</a:t>
          </a:r>
          <a:r>
            <a:rPr lang="en-US" sz="1400" kern="1200">
              <a:latin typeface="Montserrat Medium"/>
            </a:rPr>
            <a:t> </a:t>
          </a:r>
          <a:r>
            <a:rPr lang="en-US" sz="1400" kern="1200" err="1">
              <a:latin typeface="Montserrat Medium"/>
            </a:rPr>
            <a:t>Diplomacia</a:t>
          </a:r>
          <a:r>
            <a:rPr lang="en-US" sz="1400" kern="1200">
              <a:latin typeface="Montserrat Medium"/>
            </a:rPr>
            <a:t> </a:t>
          </a:r>
          <a:r>
            <a:rPr lang="en-US" sz="1400" kern="1200" err="1">
              <a:latin typeface="Montserrat Medium"/>
            </a:rPr>
            <a:t>científica</a:t>
          </a:r>
          <a:r>
            <a:rPr lang="en-US" sz="1400" kern="1200">
              <a:latin typeface="Montserrat Medium"/>
            </a:rPr>
            <a:t> con Banco de Desarrollo </a:t>
          </a:r>
          <a:r>
            <a:rPr lang="en-US" sz="1400" b="1" kern="1200">
              <a:latin typeface="Montserrat Medium"/>
            </a:rPr>
            <a:t>FONPLATA</a:t>
          </a:r>
          <a:r>
            <a:rPr lang="en-US" sz="1400" kern="1200">
              <a:latin typeface="Montserrat Medium"/>
            </a:rPr>
            <a:t> 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Montserrat Medium"/>
            </a:rPr>
            <a:t>Propuesta Proyecto FONPLATA-IAI para el International Climate Initiative (IKI) de </a:t>
          </a:r>
          <a:r>
            <a:rPr lang="en-US" sz="1400" b="1" kern="1200">
              <a:solidFill>
                <a:schemeClr val="accent6">
                  <a:lumMod val="76000"/>
                </a:schemeClr>
              </a:solidFill>
              <a:latin typeface="Montserrat Medium"/>
            </a:rPr>
            <a:t>15 Milliones Euros.</a:t>
          </a:r>
          <a:endParaRPr lang="en-US" sz="1400" b="1" kern="1200">
            <a:solidFill>
              <a:schemeClr val="accent6">
                <a:lumMod val="76000"/>
              </a:schemeClr>
            </a:solidFill>
            <a:latin typeface="Aptos Display" panose="02110004020202020204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Montserrat Medium"/>
            </a:rPr>
            <a:t>Proyecto </a:t>
          </a:r>
          <a:r>
            <a:rPr lang="en-US" sz="1400" kern="1200" err="1">
              <a:latin typeface="Montserrat Medium"/>
            </a:rPr>
            <a:t>sobre</a:t>
          </a:r>
          <a:r>
            <a:rPr lang="en-US" sz="1400" kern="1200">
              <a:latin typeface="Montserrat Medium"/>
            </a:rPr>
            <a:t> la </a:t>
          </a:r>
          <a:r>
            <a:rPr lang="es-ES" sz="1400" kern="1200">
              <a:latin typeface="Montserrat Medium"/>
            </a:rPr>
            <a:t>Integración de la biodiversidad en la financiación del desarrollo para la implementación de los NBSAPS </a:t>
          </a:r>
          <a:r>
            <a:rPr lang="es-ES" sz="1400" b="1" kern="1200">
              <a:latin typeface="Montserrat Medium"/>
            </a:rPr>
            <a:t>(Estrategias y Planes de Acción Nacionales en Biodiversidad). </a:t>
          </a:r>
          <a:r>
            <a:rPr lang="en-US" sz="1400" kern="1200">
              <a:latin typeface="Montserrat Medium"/>
            </a:rPr>
            <a:t>IKI </a:t>
          </a:r>
          <a:r>
            <a:rPr lang="en-US" sz="1400" kern="1200" err="1">
              <a:latin typeface="Montserrat Medium"/>
            </a:rPr>
            <a:t>solicita</a:t>
          </a:r>
          <a:r>
            <a:rPr lang="en-US" sz="1400" kern="1200">
              <a:latin typeface="Montserrat Medium"/>
            </a:rPr>
            <a:t> </a:t>
          </a:r>
          <a:r>
            <a:rPr lang="en-US" sz="1400" kern="1200" err="1">
              <a:latin typeface="Montserrat Medium"/>
            </a:rPr>
            <a:t>participación</a:t>
          </a:r>
          <a:r>
            <a:rPr lang="en-US" sz="1400" kern="1200">
              <a:latin typeface="Montserrat Medium"/>
            </a:rPr>
            <a:t> </a:t>
          </a:r>
          <a:r>
            <a:rPr lang="en-US" sz="1400" kern="1200" err="1">
              <a:latin typeface="Montserrat Medium"/>
            </a:rPr>
            <a:t>bancos</a:t>
          </a:r>
          <a:r>
            <a:rPr lang="en-US" sz="1400" kern="1200">
              <a:latin typeface="Montserrat Medium"/>
            </a:rPr>
            <a:t> </a:t>
          </a:r>
          <a:r>
            <a:rPr lang="en-US" sz="1400" kern="1200" err="1">
              <a:latin typeface="Montserrat Medium"/>
            </a:rPr>
            <a:t>multillaterales</a:t>
          </a:r>
          <a:r>
            <a:rPr lang="en-US" sz="1400" kern="1200">
              <a:latin typeface="Montserrat Medium"/>
            </a:rPr>
            <a:t>.</a:t>
          </a:r>
          <a:endParaRPr lang="es-ES" sz="1400" kern="1200">
            <a:latin typeface="Montserrat Medium"/>
          </a:endParaRPr>
        </a:p>
      </dsp:txBody>
      <dsp:txXfrm>
        <a:off x="0" y="255564"/>
        <a:ext cx="8374304" cy="1852200"/>
      </dsp:txXfrm>
    </dsp:sp>
    <dsp:sp modelId="{BD192208-D58B-4E54-A939-CF2075409DD3}">
      <dsp:nvSpPr>
        <dsp:cNvPr id="0" name=""/>
        <dsp:cNvSpPr/>
      </dsp:nvSpPr>
      <dsp:spPr>
        <a:xfrm>
          <a:off x="418715" y="48924"/>
          <a:ext cx="5862012" cy="41327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570" tIns="0" rIns="221570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>
              <a:latin typeface="Aptos Display" panose="02110004020202020204"/>
            </a:rPr>
            <a:t>Interés</a:t>
          </a:r>
          <a:r>
            <a:rPr lang="en-US" sz="1400" kern="1200">
              <a:latin typeface="Aptos Display" panose="02110004020202020204"/>
            </a:rPr>
            <a:t> </a:t>
          </a:r>
          <a:r>
            <a:rPr lang="en-US" sz="1400" kern="1200" err="1">
              <a:latin typeface="Aptos Display" panose="02110004020202020204"/>
            </a:rPr>
            <a:t>financiero</a:t>
          </a:r>
          <a:r>
            <a:rPr lang="en-US" sz="1400" kern="1200">
              <a:latin typeface="Aptos Display" panose="02110004020202020204"/>
            </a:rPr>
            <a:t> multilateral </a:t>
          </a:r>
          <a:endParaRPr lang="en-US" sz="1400" kern="1200">
            <a:solidFill>
              <a:srgbClr val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438890" y="69099"/>
        <a:ext cx="5821662" cy="372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0ADE62-0381-44B1-BABD-A593674B1BBE}" type="datetimeFigureOut">
              <a:t>7/1/26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57E4A-A031-460B-832B-B899E655896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42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4375" indent="-285750">
              <a:spcAft>
                <a:spcPts val="200"/>
              </a:spcAft>
              <a:buFont typeface="Arial,Sans-Serif"/>
              <a:buChar char="•"/>
            </a:pPr>
            <a:r>
              <a:rPr lang="es-ES" b="1">
                <a:solidFill>
                  <a:schemeClr val="bg1">
                    <a:lumMod val="49000"/>
                  </a:schemeClr>
                </a:solidFill>
              </a:rPr>
              <a:t>Español: 487 </a:t>
            </a:r>
            <a:endParaRPr lang="en-US">
              <a:solidFill>
                <a:schemeClr val="bg1">
                  <a:lumMod val="49000"/>
                </a:schemeClr>
              </a:solidFill>
            </a:endParaRPr>
          </a:p>
          <a:p>
            <a:pPr marL="714375" indent="-285750">
              <a:spcAft>
                <a:spcPts val="200"/>
              </a:spcAft>
              <a:buFont typeface="Arial,Sans-Serif"/>
              <a:buChar char="•"/>
            </a:pPr>
            <a:r>
              <a:rPr lang="es-ES" b="1">
                <a:solidFill>
                  <a:schemeClr val="bg1">
                    <a:lumMod val="49000"/>
                  </a:schemeClr>
                </a:solidFill>
              </a:rPr>
              <a:t>Inglés: 188 </a:t>
            </a:r>
            <a:endParaRPr lang="es-ES"/>
          </a:p>
          <a:p>
            <a:pPr marL="714375" indent="-285750">
              <a:spcAft>
                <a:spcPts val="200"/>
              </a:spcAft>
              <a:buFont typeface="Arial,Sans-Serif"/>
              <a:buChar char="•"/>
            </a:pPr>
            <a:r>
              <a:rPr lang="es-ES" b="1">
                <a:solidFill>
                  <a:schemeClr val="bg1">
                    <a:lumMod val="49000"/>
                  </a:schemeClr>
                </a:solidFill>
              </a:rPr>
              <a:t>Portugués: 5  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57E4A-A031-460B-832B-B899E655896C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86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84356-D616-63B9-ADE6-9B0F6E703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71C4BA-F002-0D95-CD61-1235AFCBC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C60EB-1D82-6CE3-4573-5030D9D46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3 columnas, </a:t>
            </a:r>
            <a:r>
              <a:rPr lang="en-US" err="1">
                <a:ea typeface="Calibri"/>
                <a:cs typeface="Calibri"/>
              </a:rPr>
              <a:t>centroamerica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cono</a:t>
            </a:r>
            <a:r>
              <a:rPr lang="en-US">
                <a:ea typeface="Calibri"/>
                <a:cs typeface="Calibri"/>
              </a:rPr>
              <a:t> sur, </a:t>
            </a:r>
            <a:r>
              <a:rPr lang="en-US" err="1">
                <a:ea typeface="Calibri"/>
                <a:cs typeface="Calibri"/>
              </a:rPr>
              <a:t>andes</a:t>
            </a:r>
            <a:br>
              <a:rPr lang="en-US">
                <a:ea typeface="Calibri"/>
                <a:cs typeface="+mn-lt"/>
              </a:rPr>
            </a:br>
            <a:r>
              <a:rPr lang="en-US">
                <a:ea typeface="Calibri"/>
                <a:cs typeface="Calibri"/>
              </a:rPr>
              <a:t>1 </a:t>
            </a:r>
            <a:r>
              <a:rPr lang="en-US" err="1">
                <a:ea typeface="Calibri"/>
                <a:cs typeface="Calibri"/>
              </a:rPr>
              <a:t>objetivo</a:t>
            </a:r>
            <a:r>
              <a:rPr lang="en-US">
                <a:ea typeface="Calibri"/>
                <a:cs typeface="Calibri"/>
              </a:rPr>
              <a:t> politico </a:t>
            </a:r>
            <a:r>
              <a:rPr lang="en-US" err="1">
                <a:ea typeface="Calibri"/>
                <a:cs typeface="Calibri"/>
              </a:rPr>
              <a:t>intl</a:t>
            </a:r>
            <a:br>
              <a:rPr lang="en-US">
                <a:ea typeface="Calibri"/>
                <a:cs typeface="+mn-lt"/>
              </a:rPr>
            </a:br>
            <a:r>
              <a:rPr lang="en-US">
                <a:ea typeface="Calibri"/>
                <a:cs typeface="Calibri"/>
              </a:rPr>
              <a:t>2 </a:t>
            </a:r>
            <a:r>
              <a:rPr lang="en-US" err="1">
                <a:ea typeface="Calibri"/>
                <a:cs typeface="Calibri"/>
              </a:rPr>
              <a:t>ayuda</a:t>
            </a:r>
            <a:r>
              <a:rPr lang="en-US">
                <a:ea typeface="Calibri"/>
                <a:cs typeface="Calibri"/>
              </a:rPr>
              <a:t> a collab </a:t>
            </a:r>
            <a:r>
              <a:rPr lang="en-US" err="1">
                <a:ea typeface="Calibri"/>
                <a:cs typeface="Calibri"/>
              </a:rPr>
              <a:t>institutcional</a:t>
            </a:r>
            <a:r>
              <a:rPr lang="en-US">
                <a:ea typeface="Calibri"/>
                <a:cs typeface="Calibri"/>
              </a:rPr>
              <a:t> y </a:t>
            </a:r>
            <a:r>
              <a:rPr lang="en-US" err="1">
                <a:ea typeface="Calibri"/>
                <a:cs typeface="Calibri"/>
              </a:rPr>
              <a:t>financiera</a:t>
            </a:r>
            <a:br>
              <a:rPr lang="en-US">
                <a:ea typeface="Calibri"/>
                <a:cs typeface="+mn-lt"/>
              </a:rPr>
            </a:br>
            <a:r>
              <a:rPr lang="en-US">
                <a:ea typeface="Calibri"/>
                <a:cs typeface="Calibri"/>
              </a:rPr>
              <a:t>3 </a:t>
            </a:r>
            <a:r>
              <a:rPr lang="en-US" err="1">
                <a:ea typeface="Calibri"/>
                <a:cs typeface="Calibri"/>
              </a:rPr>
              <a:t>ej</a:t>
            </a:r>
            <a:r>
              <a:rPr lang="en-US">
                <a:ea typeface="Calibri"/>
                <a:cs typeface="Calibri"/>
              </a:rPr>
              <a:t> gov </a:t>
            </a:r>
            <a:r>
              <a:rPr lang="en-US" err="1">
                <a:ea typeface="Calibri"/>
                <a:cs typeface="Calibri"/>
              </a:rPr>
              <a:t>subnacional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BD68E-78D7-2F03-0413-C90E51DCC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C40D-494E-4DED-BDAF-ED7AD0103E31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96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B845-E810-08C9-9DBB-68456807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7B7A-4998-EB86-4374-3EFFBA5B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AE6B-F918-08E0-1A32-DFA11FCF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7C7F4-64A6-7075-26E0-93C0FED9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903D-EF14-DE3D-B565-E5905B92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4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BC61-30B4-F0CD-EA26-B6915547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E31C-3EA3-3D40-CD6B-931327BD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1B30-ED14-AB84-0B52-B9C3596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5766-7168-2B8D-1FD1-1880823D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A3EF6-386A-C4E3-7A15-691AE81A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1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3252-C18C-64D3-7489-CF881427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1E0B-CDB8-DEBF-7B43-A0E7E13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8F55F-3A85-3111-64C6-AA6D7D09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CFC8-02ED-9131-02E0-880A4E8F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3DC2F-22FE-0738-21F1-F7F3DE0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6865-52AD-0955-F4CC-F10DE8D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5DE2-366C-8915-7576-16036ECB4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5B8DD-F234-D843-EE8B-D227681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694E-630D-0480-2A68-53F8F353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FD9C3-15A1-1442-4EF5-1FF54745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7414-CBBF-DB1F-9041-2CE59329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9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0437-1A0C-9FF5-4B8C-E126451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C6E-731F-2DC3-8D54-0ABAEC5A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E70CF-9268-A69D-75BB-0F03A6FC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7D536-86D4-536F-2DFE-3722315B6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A22DD-AC8D-272B-B077-300AEA2B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F7EB0-11ED-52F4-B370-9C5C0E33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091C7-36BA-3FC1-A98F-C1F86652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D3045-6586-E087-EE2B-B15AB671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D601-BE82-53AF-E381-10E1EA9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C7877-0954-3BEA-6096-1C82E7AF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4E81E-4C0A-15A8-B0B4-762A6E03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C8623-2197-4B38-8F86-D9DE7C2B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A6024-FF32-A95A-E438-EF0179D2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DB8B8-C72B-2E4D-6691-18DEEA0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DDFD-957E-AC1B-5DD6-09E533B1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C656-CB1C-EF77-836B-CDCC3782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A7D87-A0A1-89A1-051E-AA3BAE6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33EC-705A-AA06-C7C2-8AEE0819C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EBA-D03A-26A9-F8B3-B2DC0DB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156D9-270C-533A-6DF4-35296928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26CDA-2A10-FD33-B170-D788C790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3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B91-0E59-B500-E645-CCC91C3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636BE-32A1-424C-1318-B2EE9709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D9D37-A36C-8864-F990-031FD4560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B9D07-BF38-4227-CCFC-81CA71F6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88C9-A1C4-FDDB-2C36-AA22D68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88F01-8C67-9668-360B-D3085DC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4B2A-A898-0978-9DF9-688EA36F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ECBD-BDC2-8827-72DB-18F3EE906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F22EA-8F84-8C48-69B9-E95398D7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55CEA-C5F1-BED4-BF38-FE43DA7D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07C3-87B7-DB93-FA19-05CC3B0B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2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780B-29BF-0900-E4B0-573D9F234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84CB1-DDD7-3B24-DF43-FA923251B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0218-3DC6-0807-977F-D504E4E9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DD6D-14AA-119C-464D-A3441F3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8C6D-5E67-FEDB-D312-78D905B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95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7DB82A4F-F4C4-DF40-9E62-58E08BCDC090}"/>
              </a:ext>
            </a:extLst>
          </p:cNvPr>
          <p:cNvCxnSpPr/>
          <p:nvPr userDrawn="1"/>
        </p:nvCxnSpPr>
        <p:spPr>
          <a:xfrm>
            <a:off x="2459620" y="6499185"/>
            <a:ext cx="6858000" cy="0"/>
          </a:xfrm>
          <a:prstGeom prst="line">
            <a:avLst/>
          </a:prstGeom>
          <a:ln w="28575">
            <a:solidFill>
              <a:srgbClr val="D42E27"/>
            </a:solidFill>
            <a:miter lim="800000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E2070C60-6D42-AA4F-83BD-70BDCFCE4B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2177" y="-11875"/>
            <a:ext cx="1169575" cy="181616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FDC33E7-2AD2-BD48-9939-4979298564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1875" y="5332020"/>
            <a:ext cx="1146228" cy="153785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FD39CED-51E5-CE45-B220-8D3AA87341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73770" y="5988392"/>
            <a:ext cx="2189782" cy="82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6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95D82-7F63-2425-0396-A09C056F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D970-A6EC-6483-B081-B6CF2588D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8C7B-5FDB-4057-A683-1E1FEFAE9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7316-3EB5-CCC9-D035-22871E8C8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0A40-62B4-F114-CA34-1C75C281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12" Type="http://schemas.microsoft.com/office/2007/relationships/diagramDrawing" Target="../diagrams/drawing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21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20.png"/><Relationship Id="rId9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0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42.jpeg"/><Relationship Id="rId5" Type="http://schemas.openxmlformats.org/officeDocument/2006/relationships/diagramLayout" Target="../diagrams/layout3.xml"/><Relationship Id="rId10" Type="http://schemas.openxmlformats.org/officeDocument/2006/relationships/image" Target="../media/image41.jpeg"/><Relationship Id="rId4" Type="http://schemas.openxmlformats.org/officeDocument/2006/relationships/diagramData" Target="../diagrams/data3.xml"/><Relationship Id="rId9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6BD739A8-71AA-1721-C39A-ECDE08E60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36241-7639-14C7-E625-90DC26E1BE86}"/>
              </a:ext>
            </a:extLst>
          </p:cNvPr>
          <p:cNvSpPr txBox="1"/>
          <p:nvPr/>
        </p:nvSpPr>
        <p:spPr>
          <a:xfrm>
            <a:off x="587829" y="4292599"/>
            <a:ext cx="759822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 sz="2000">
                <a:latin typeface="Montserrat Medium"/>
              </a:rPr>
              <a:t>Centro de Diplomacia Científica y Programa </a:t>
            </a:r>
            <a:r>
              <a:rPr lang="es-EC" sz="2000" err="1">
                <a:latin typeface="Montserrat Medium"/>
              </a:rPr>
              <a:t>STeP</a:t>
            </a:r>
            <a:r>
              <a:rPr lang="es-EC" sz="2000">
                <a:latin typeface="Montserrat Medium"/>
              </a:rPr>
              <a:t> </a:t>
            </a:r>
            <a:endParaRPr lang="en-US" sz="2000">
              <a:latin typeface="Montserrat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334CC-B5DD-7515-D3EC-588EC90A7CE7}"/>
              </a:ext>
            </a:extLst>
          </p:cNvPr>
          <p:cNvSpPr txBox="1"/>
          <p:nvPr/>
        </p:nvSpPr>
        <p:spPr>
          <a:xfrm>
            <a:off x="718457" y="5164666"/>
            <a:ext cx="74676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>
                <a:latin typeface="Montserrat Medium"/>
              </a:rPr>
              <a:t>Marcella Ohira, Vice-Directora Ejecutiva y Directora del Centro de Diplomacia Científica  (SDC)</a:t>
            </a:r>
          </a:p>
          <a:p>
            <a:r>
              <a:rPr lang="es-EC">
                <a:latin typeface="Montserrat Medium"/>
              </a:rPr>
              <a:t>Kim </a:t>
            </a:r>
            <a:r>
              <a:rPr lang="es-EC" err="1">
                <a:latin typeface="Montserrat Medium"/>
              </a:rPr>
              <a:t>Portmess</a:t>
            </a:r>
            <a:r>
              <a:rPr lang="es-EC">
                <a:latin typeface="Montserrat Medium"/>
              </a:rPr>
              <a:t>, </a:t>
            </a:r>
            <a:r>
              <a:rPr lang="es-EC" err="1">
                <a:latin typeface="Montserrat Medium"/>
              </a:rPr>
              <a:t>STeP</a:t>
            </a:r>
            <a:r>
              <a:rPr lang="es-EC">
                <a:latin typeface="Montserrat Medium"/>
              </a:rPr>
              <a:t> Líder del Programa</a:t>
            </a:r>
          </a:p>
          <a:p>
            <a:r>
              <a:rPr lang="en-US">
                <a:latin typeface="Montserrat Medium"/>
              </a:rPr>
              <a:t>Claudia Alarcón, </a:t>
            </a:r>
            <a:r>
              <a:rPr lang="en-US" err="1">
                <a:latin typeface="Montserrat Medium"/>
              </a:rPr>
              <a:t>STeP</a:t>
            </a:r>
            <a:r>
              <a:rPr lang="en-US">
                <a:latin typeface="Montserrat Medium"/>
              </a:rPr>
              <a:t> Fellow, SDC</a:t>
            </a:r>
          </a:p>
          <a:p>
            <a:r>
              <a:rPr lang="en-US">
                <a:latin typeface="Montserrat Medium"/>
              </a:rPr>
              <a:t>Gabriela Ferreira, </a:t>
            </a:r>
            <a:r>
              <a:rPr lang="en-US" err="1">
                <a:latin typeface="Montserrat Medium"/>
              </a:rPr>
              <a:t>STeP</a:t>
            </a:r>
            <a:r>
              <a:rPr lang="en-US">
                <a:latin typeface="Montserrat Medium"/>
              </a:rPr>
              <a:t> Fellow, SDC</a:t>
            </a:r>
          </a:p>
        </p:txBody>
      </p:sp>
    </p:spTree>
    <p:extLst>
      <p:ext uri="{BB962C8B-B14F-4D97-AF65-F5344CB8AC3E}">
        <p14:creationId xmlns:p14="http://schemas.microsoft.com/office/powerpoint/2010/main" val="366640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A2B36CF-2BF6-AAC5-3DE5-3A75DF9C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FFF10-9651-3B59-E3E8-0499B7502E2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ENERO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6715B9-F725-6B32-09D4-96EA97CD679A}"/>
              </a:ext>
            </a:extLst>
          </p:cNvPr>
          <p:cNvSpPr txBox="1"/>
          <p:nvPr/>
        </p:nvSpPr>
        <p:spPr>
          <a:xfrm>
            <a:off x="609600" y="899885"/>
            <a:ext cx="7665720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/>
          </a:p>
          <a:p>
            <a:r>
              <a:rPr lang="en-US" sz="1600" err="1">
                <a:latin typeface="Montserrat Medium"/>
              </a:rPr>
              <a:t>Curso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en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línea</a:t>
            </a:r>
            <a:r>
              <a:rPr lang="en-US" sz="1600">
                <a:latin typeface="Montserrat Medium"/>
              </a:rPr>
              <a:t>, </a:t>
            </a:r>
            <a:r>
              <a:rPr lang="en-US" sz="1600" err="1">
                <a:latin typeface="Montserrat Medium"/>
              </a:rPr>
              <a:t>autogestionado</a:t>
            </a:r>
            <a:r>
              <a:rPr lang="en-US" sz="1600">
                <a:latin typeface="Montserrat Medium"/>
              </a:rPr>
              <a:t>, 17 </a:t>
            </a:r>
            <a:r>
              <a:rPr lang="en-US" sz="1600" err="1">
                <a:latin typeface="Montserrat Medium"/>
              </a:rPr>
              <a:t>estudios</a:t>
            </a:r>
            <a:r>
              <a:rPr lang="en-US" sz="1600">
                <a:latin typeface="Montserrat Medium"/>
              </a:rPr>
              <a:t> de </a:t>
            </a:r>
            <a:r>
              <a:rPr lang="en-US" sz="1600" err="1">
                <a:latin typeface="Montserrat Medium"/>
              </a:rPr>
              <a:t>caso</a:t>
            </a:r>
            <a:r>
              <a:rPr lang="en-US" sz="1600">
                <a:latin typeface="Montserrat Medium"/>
              </a:rPr>
              <a:t> de las Americas</a:t>
            </a:r>
          </a:p>
          <a:p>
            <a:endParaRPr lang="en-US" sz="1600">
              <a:latin typeface="Montserrat Medium"/>
            </a:endParaRPr>
          </a:p>
          <a:p>
            <a:r>
              <a:rPr lang="en-US" sz="1600" err="1">
                <a:latin typeface="Montserrat Medium"/>
              </a:rPr>
              <a:t>Webinario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presentación</a:t>
            </a:r>
            <a:r>
              <a:rPr lang="en-US" sz="1600">
                <a:latin typeface="Montserrat Medium"/>
              </a:rPr>
              <a:t> 2 </a:t>
            </a:r>
            <a:r>
              <a:rPr lang="en-US" sz="1600" err="1">
                <a:latin typeface="Montserrat Medium"/>
              </a:rPr>
              <a:t>diciembre</a:t>
            </a:r>
            <a:r>
              <a:rPr lang="en-US" sz="1600">
                <a:latin typeface="Montserrat Medium"/>
              </a:rPr>
              <a:t> </a:t>
            </a:r>
          </a:p>
          <a:p>
            <a:r>
              <a:rPr lang="en-US" sz="1600">
                <a:latin typeface="Montserrat Medium"/>
              </a:rPr>
              <a:t>Videos: </a:t>
            </a:r>
            <a:r>
              <a:rPr lang="en-US" sz="1600" err="1">
                <a:latin typeface="Montserrat Medium"/>
              </a:rPr>
              <a:t>Tomadores</a:t>
            </a:r>
            <a:r>
              <a:rPr lang="en-US" sz="1600">
                <a:latin typeface="Montserrat Medium"/>
              </a:rPr>
              <a:t> de </a:t>
            </a:r>
            <a:r>
              <a:rPr lang="en-US" sz="1600" err="1">
                <a:latin typeface="Montserrat Medium"/>
              </a:rPr>
              <a:t>Decisión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Países</a:t>
            </a:r>
            <a:r>
              <a:rPr lang="en-US" sz="1600">
                <a:latin typeface="Montserrat Medium"/>
              </a:rPr>
              <a:t> IAI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5AE76C-D3A3-8CDB-42B2-A1902C44BF60}"/>
              </a:ext>
            </a:extLst>
          </p:cNvPr>
          <p:cNvSpPr/>
          <p:nvPr/>
        </p:nvSpPr>
        <p:spPr>
          <a:xfrm>
            <a:off x="608294" y="2788012"/>
            <a:ext cx="4604124" cy="28235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714375" indent="-285750">
              <a:spcAft>
                <a:spcPts val="200"/>
              </a:spcAft>
              <a:buFont typeface="Arial"/>
              <a:buChar char="•"/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4 módulos temáticos</a:t>
            </a:r>
            <a:endParaRPr lang="pt-BR"/>
          </a:p>
          <a:p>
            <a:pPr marL="714375" indent="-285750">
              <a:spcAft>
                <a:spcPts val="200"/>
              </a:spcAft>
              <a:buFont typeface="Arial"/>
              <a:buChar char="•"/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2  juegos de simulación</a:t>
            </a:r>
          </a:p>
          <a:p>
            <a:pPr marL="714375" indent="-285750">
              <a:spcAft>
                <a:spcPts val="200"/>
              </a:spcAft>
              <a:buFont typeface="Arial"/>
              <a:buChar char="•"/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17 casos de estudios de caso de las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Americas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.</a:t>
            </a:r>
          </a:p>
          <a:p>
            <a:pPr marL="714375" indent="-285750">
              <a:spcAft>
                <a:spcPts val="200"/>
              </a:spcAft>
              <a:buFont typeface="Arial"/>
              <a:buChar char="•"/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3 idiomas: español, inglés y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portugues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.</a:t>
            </a:r>
          </a:p>
          <a:p>
            <a:pPr marL="714375" indent="-285750">
              <a:spcAft>
                <a:spcPts val="200"/>
              </a:spcAft>
              <a:buFont typeface="Arial"/>
              <a:buChar char="•"/>
            </a:pP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Co-desarrollado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con la Universidad de São Paulo - Brasil 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20E65D8-AD9A-2E03-97CE-54A34AFFD409}"/>
              </a:ext>
            </a:extLst>
          </p:cNvPr>
          <p:cNvSpPr txBox="1"/>
          <p:nvPr/>
        </p:nvSpPr>
        <p:spPr>
          <a:xfrm>
            <a:off x="1037896" y="433552"/>
            <a:ext cx="546537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err="1">
                <a:solidFill>
                  <a:srgbClr val="325536"/>
                </a:solidFill>
                <a:latin typeface="Montserrat Medium"/>
              </a:rPr>
              <a:t>Curso</a:t>
            </a:r>
            <a:r>
              <a:rPr lang="en-US" sz="2400" b="1">
                <a:solidFill>
                  <a:srgbClr val="325536"/>
                </a:solidFill>
                <a:latin typeface="Montserrat Medium"/>
              </a:rPr>
              <a:t> de </a:t>
            </a:r>
            <a:r>
              <a:rPr lang="en-US" sz="2400" b="1" err="1">
                <a:solidFill>
                  <a:srgbClr val="325536"/>
                </a:solidFill>
                <a:latin typeface="Montserrat Medium"/>
              </a:rPr>
              <a:t>Diplomacia</a:t>
            </a:r>
            <a:r>
              <a:rPr lang="en-US" sz="2400" b="1">
                <a:solidFill>
                  <a:srgbClr val="325536"/>
                </a:solidFill>
                <a:latin typeface="Montserrat Medium"/>
              </a:rPr>
              <a:t> </a:t>
            </a:r>
            <a:r>
              <a:rPr lang="en-US" sz="2400" b="1" err="1">
                <a:solidFill>
                  <a:srgbClr val="325536"/>
                </a:solidFill>
                <a:latin typeface="Montserrat Medium"/>
              </a:rPr>
              <a:t>Científica</a:t>
            </a:r>
            <a:endParaRPr lang="pt-BR" sz="2400" b="1">
              <a:solidFill>
                <a:srgbClr val="325536"/>
              </a:solidFill>
              <a:latin typeface="Montserrat Medium"/>
            </a:endParaRPr>
          </a:p>
        </p:txBody>
      </p:sp>
      <p:sp>
        <p:nvSpPr>
          <p:cNvPr id="8" name="Rectangle: Rounded Corners 6">
            <a:extLst>
              <a:ext uri="{FF2B5EF4-FFF2-40B4-BE49-F238E27FC236}">
                <a16:creationId xmlns:a16="http://schemas.microsoft.com/office/drawing/2014/main" id="{782C9950-7FA4-885D-EFE7-B0E19AD2A63F}"/>
              </a:ext>
            </a:extLst>
          </p:cNvPr>
          <p:cNvSpPr/>
          <p:nvPr/>
        </p:nvSpPr>
        <p:spPr>
          <a:xfrm>
            <a:off x="5570154" y="3519465"/>
            <a:ext cx="2816352" cy="204859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28625">
              <a:spcAft>
                <a:spcPts val="200"/>
              </a:spcAft>
            </a:pPr>
            <a:endParaRPr lang="es-ES" sz="2000">
              <a:solidFill>
                <a:schemeClr val="bg1">
                  <a:lumMod val="49000"/>
                </a:schemeClr>
              </a:solidFill>
              <a:latin typeface="Montserrat Medium"/>
              <a:ea typeface="+mn-lt"/>
              <a:cs typeface="+mn-lt"/>
            </a:endParaRPr>
          </a:p>
          <a:p>
            <a:pPr marL="428625">
              <a:spcAft>
                <a:spcPts val="200"/>
              </a:spcAft>
            </a:pPr>
            <a:r>
              <a:rPr lang="es-ES" sz="2000" b="1">
                <a:solidFill>
                  <a:schemeClr val="bg1">
                    <a:lumMod val="49000"/>
                  </a:schemeClr>
                </a:solidFill>
                <a:latin typeface="Montserrat Medium"/>
                <a:ea typeface="+mn-lt"/>
                <a:cs typeface="+mn-lt"/>
              </a:rPr>
              <a:t>680 participantes</a:t>
            </a:r>
            <a:endParaRPr lang="en-US" sz="2000">
              <a:solidFill>
                <a:schemeClr val="bg1">
                  <a:lumMod val="49000"/>
                </a:schemeClr>
              </a:solidFill>
              <a:latin typeface="Montserrat Medium"/>
            </a:endParaRPr>
          </a:p>
          <a:p>
            <a:pPr marL="428625">
              <a:spcAft>
                <a:spcPts val="200"/>
              </a:spcAft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Total ES, EN, PO.</a:t>
            </a:r>
          </a:p>
          <a:p>
            <a:pPr marL="714375" indent="-285750">
              <a:spcAft>
                <a:spcPts val="200"/>
              </a:spcAft>
              <a:buFont typeface="Arial"/>
              <a:buChar char="•"/>
            </a:pPr>
            <a:endParaRPr lang="es-ES" sz="1600" b="1">
              <a:solidFill>
                <a:schemeClr val="bg1">
                  <a:lumMod val="49000"/>
                </a:schemeClr>
              </a:solidFill>
              <a:latin typeface="Aptos"/>
              <a:cs typeface="Arial"/>
            </a:endParaRPr>
          </a:p>
        </p:txBody>
      </p:sp>
      <p:sp>
        <p:nvSpPr>
          <p:cNvPr id="9" name="Rectangle: Rounded Corners 6">
            <a:extLst>
              <a:ext uri="{FF2B5EF4-FFF2-40B4-BE49-F238E27FC236}">
                <a16:creationId xmlns:a16="http://schemas.microsoft.com/office/drawing/2014/main" id="{F44179E4-BD44-D2D9-D2F5-16ABA554D79D}"/>
              </a:ext>
            </a:extLst>
          </p:cNvPr>
          <p:cNvSpPr/>
          <p:nvPr/>
        </p:nvSpPr>
        <p:spPr>
          <a:xfrm>
            <a:off x="5570153" y="1711282"/>
            <a:ext cx="2816352" cy="164219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endParaRPr lang="es-ES" sz="1100">
              <a:solidFill>
                <a:srgbClr val="0F0F0F"/>
              </a:solidFill>
              <a:latin typeface="Roboto"/>
              <a:ea typeface="Roboto"/>
              <a:cs typeface="Roboto"/>
            </a:endParaRPr>
          </a:p>
          <a:p>
            <a:pPr marL="428625">
              <a:spcAft>
                <a:spcPts val="200"/>
              </a:spcAft>
            </a:pPr>
            <a:r>
              <a:rPr lang="es-ES" sz="2000" b="1">
                <a:solidFill>
                  <a:schemeClr val="bg1">
                    <a:lumMod val="49000"/>
                  </a:schemeClr>
                </a:solidFill>
                <a:latin typeface="Montserrat Medium"/>
                <a:ea typeface="+mn-lt"/>
                <a:cs typeface="+mn-lt"/>
              </a:rPr>
              <a:t>1,736 vistas </a:t>
            </a:r>
            <a:endParaRPr lang="en-US" sz="2000">
              <a:solidFill>
                <a:schemeClr val="bg1">
                  <a:lumMod val="49000"/>
                </a:schemeClr>
              </a:solidFill>
              <a:latin typeface="Montserrat Medium"/>
            </a:endParaRPr>
          </a:p>
          <a:p>
            <a:pPr marL="428625">
              <a:spcAft>
                <a:spcPts val="200"/>
              </a:spcAft>
            </a:pP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Webinar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 de lanzamiento (ES)</a:t>
            </a:r>
          </a:p>
          <a:p>
            <a:pPr marL="428625">
              <a:spcAft>
                <a:spcPts val="200"/>
              </a:spcAft>
            </a:pPr>
            <a:endParaRPr lang="es-ES" sz="1600" b="1">
              <a:solidFill>
                <a:schemeClr val="bg1">
                  <a:lumMod val="49000"/>
                </a:schemeClr>
              </a:solidFill>
              <a:latin typeface="Aptos"/>
              <a:cs typeface="Arial"/>
            </a:endParaRPr>
          </a:p>
        </p:txBody>
      </p:sp>
      <p:pic>
        <p:nvPicPr>
          <p:cNvPr id="11" name="Picture 10" descr="A group of people on a website&#10;&#10;AI-generated content may be incorrect.">
            <a:extLst>
              <a:ext uri="{FF2B5EF4-FFF2-40B4-BE49-F238E27FC236}">
                <a16:creationId xmlns:a16="http://schemas.microsoft.com/office/drawing/2014/main" id="{CBF14ED7-8B1D-2598-0AA0-95CA44044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239" y="1586199"/>
            <a:ext cx="3300458" cy="1894853"/>
          </a:xfrm>
          <a:prstGeom prst="rect">
            <a:avLst/>
          </a:prstGeom>
        </p:spPr>
      </p:pic>
      <p:pic>
        <p:nvPicPr>
          <p:cNvPr id="13" name="Picture 12" descr="A close-up of a globe&#10;&#10;AI-generated content may be incorrect.">
            <a:extLst>
              <a:ext uri="{FF2B5EF4-FFF2-40B4-BE49-F238E27FC236}">
                <a16:creationId xmlns:a16="http://schemas.microsoft.com/office/drawing/2014/main" id="{2E727693-3EFD-A73E-66E4-BB8B9ED1E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9260" y="3535135"/>
            <a:ext cx="3266623" cy="20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99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D5710-B096-3019-2389-A79ADF5BF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09B4F853-62D4-F104-6F01-5F664CB60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42D501-069B-F325-0C84-47DBEB3EA0F3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ENERO 2026</a:t>
            </a: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0" name="Group 12">
            <a:extLst>
              <a:ext uri="{FF2B5EF4-FFF2-40B4-BE49-F238E27FC236}">
                <a16:creationId xmlns:a16="http://schemas.microsoft.com/office/drawing/2014/main" id="{3955B0E4-73D7-AD7D-5168-0308FF132ACF}"/>
              </a:ext>
            </a:extLst>
          </p:cNvPr>
          <p:cNvGrpSpPr/>
          <p:nvPr/>
        </p:nvGrpSpPr>
        <p:grpSpPr>
          <a:xfrm>
            <a:off x="2109525" y="3772250"/>
            <a:ext cx="9634760" cy="733861"/>
            <a:chOff x="0" y="0"/>
            <a:chExt cx="16855251" cy="1455531"/>
          </a:xfrm>
        </p:grpSpPr>
        <p:grpSp>
          <p:nvGrpSpPr>
            <p:cNvPr id="67" name="Group 13">
              <a:extLst>
                <a:ext uri="{FF2B5EF4-FFF2-40B4-BE49-F238E27FC236}">
                  <a16:creationId xmlns:a16="http://schemas.microsoft.com/office/drawing/2014/main" id="{18297366-2288-CC13-1532-3F4FF1394ADB}"/>
                </a:ext>
              </a:extLst>
            </p:cNvPr>
            <p:cNvGrpSpPr/>
            <p:nvPr/>
          </p:nvGrpSpPr>
          <p:grpSpPr>
            <a:xfrm>
              <a:off x="0" y="0"/>
              <a:ext cx="2945103" cy="1286200"/>
              <a:chOff x="0" y="0"/>
              <a:chExt cx="581749" cy="254064"/>
            </a:xfrm>
          </p:grpSpPr>
          <p:sp>
            <p:nvSpPr>
              <p:cNvPr id="78" name="Freeform 14">
                <a:extLst>
                  <a:ext uri="{FF2B5EF4-FFF2-40B4-BE49-F238E27FC236}">
                    <a16:creationId xmlns:a16="http://schemas.microsoft.com/office/drawing/2014/main" id="{9C49FECE-FA1B-BE6C-DD17-C513F7F2E097}"/>
                  </a:ext>
                </a:extLst>
              </p:cNvPr>
              <p:cNvSpPr/>
              <p:nvPr/>
            </p:nvSpPr>
            <p:spPr>
              <a:xfrm>
                <a:off x="11759" y="0"/>
                <a:ext cx="569990" cy="249360"/>
              </a:xfrm>
              <a:custGeom>
                <a:avLst/>
                <a:gdLst/>
                <a:ahLst/>
                <a:cxnLst/>
                <a:rect l="l" t="t" r="r" b="b"/>
                <a:pathLst>
                  <a:path w="581749" h="254064">
                    <a:moveTo>
                      <a:pt x="0" y="0"/>
                    </a:moveTo>
                    <a:lnTo>
                      <a:pt x="581749" y="0"/>
                    </a:lnTo>
                    <a:lnTo>
                      <a:pt x="581749" y="254064"/>
                    </a:lnTo>
                    <a:lnTo>
                      <a:pt x="0" y="254064"/>
                    </a:lnTo>
                    <a:close/>
                  </a:path>
                </a:pathLst>
              </a:custGeom>
              <a:solidFill>
                <a:srgbClr val="CFD1D4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EC"/>
              </a:p>
            </p:txBody>
          </p:sp>
          <p:sp>
            <p:nvSpPr>
              <p:cNvPr id="79" name="TextBox 15">
                <a:extLst>
                  <a:ext uri="{FF2B5EF4-FFF2-40B4-BE49-F238E27FC236}">
                    <a16:creationId xmlns:a16="http://schemas.microsoft.com/office/drawing/2014/main" id="{92DB8A16-57B2-86D4-06CB-093DD25D4CD4}"/>
                  </a:ext>
                </a:extLst>
              </p:cNvPr>
              <p:cNvSpPr txBox="1"/>
              <p:nvPr/>
            </p:nvSpPr>
            <p:spPr>
              <a:xfrm>
                <a:off x="0" y="9525"/>
                <a:ext cx="581749" cy="24453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04"/>
                  </a:lnSpc>
                </a:pPr>
                <a:endParaRPr sz="800">
                  <a:solidFill>
                    <a:srgbClr val="156082"/>
                  </a:solidFill>
                </a:endParaRPr>
              </a:p>
            </p:txBody>
          </p:sp>
        </p:grpSp>
        <p:grpSp>
          <p:nvGrpSpPr>
            <p:cNvPr id="68" name="Group 16">
              <a:extLst>
                <a:ext uri="{FF2B5EF4-FFF2-40B4-BE49-F238E27FC236}">
                  <a16:creationId xmlns:a16="http://schemas.microsoft.com/office/drawing/2014/main" id="{AE374948-5126-0A18-EF10-E0A71FFFB72E}"/>
                </a:ext>
              </a:extLst>
            </p:cNvPr>
            <p:cNvGrpSpPr/>
            <p:nvPr/>
          </p:nvGrpSpPr>
          <p:grpSpPr>
            <a:xfrm>
              <a:off x="2945103" y="0"/>
              <a:ext cx="3549864" cy="1455531"/>
              <a:chOff x="0" y="0"/>
              <a:chExt cx="701208" cy="287512"/>
            </a:xfrm>
          </p:grpSpPr>
          <p:sp>
            <p:nvSpPr>
              <p:cNvPr id="76" name="Freeform 17">
                <a:extLst>
                  <a:ext uri="{FF2B5EF4-FFF2-40B4-BE49-F238E27FC236}">
                    <a16:creationId xmlns:a16="http://schemas.microsoft.com/office/drawing/2014/main" id="{07AFADDA-D459-C7C0-BFEA-BF145EB3203F}"/>
                  </a:ext>
                </a:extLst>
              </p:cNvPr>
              <p:cNvSpPr/>
              <p:nvPr/>
            </p:nvSpPr>
            <p:spPr>
              <a:xfrm>
                <a:off x="0" y="0"/>
                <a:ext cx="626706" cy="249360"/>
              </a:xfrm>
              <a:custGeom>
                <a:avLst/>
                <a:gdLst/>
                <a:ahLst/>
                <a:cxnLst/>
                <a:rect l="l" t="t" r="r" b="b"/>
                <a:pathLst>
                  <a:path w="581749" h="254064">
                    <a:moveTo>
                      <a:pt x="0" y="0"/>
                    </a:moveTo>
                    <a:lnTo>
                      <a:pt x="581749" y="0"/>
                    </a:lnTo>
                    <a:lnTo>
                      <a:pt x="581749" y="254064"/>
                    </a:lnTo>
                    <a:lnTo>
                      <a:pt x="0" y="254064"/>
                    </a:lnTo>
                    <a:close/>
                  </a:path>
                </a:pathLst>
              </a:custGeom>
              <a:solidFill>
                <a:srgbClr val="B0B3B9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EC"/>
              </a:p>
            </p:txBody>
          </p:sp>
          <p:sp>
            <p:nvSpPr>
              <p:cNvPr id="77" name="TextBox 18">
                <a:extLst>
                  <a:ext uri="{FF2B5EF4-FFF2-40B4-BE49-F238E27FC236}">
                    <a16:creationId xmlns:a16="http://schemas.microsoft.com/office/drawing/2014/main" id="{32868991-DF54-7FEB-44B3-055BF4EF0E16}"/>
                  </a:ext>
                </a:extLst>
              </p:cNvPr>
              <p:cNvSpPr txBox="1"/>
              <p:nvPr/>
            </p:nvSpPr>
            <p:spPr>
              <a:xfrm>
                <a:off x="0" y="14303"/>
                <a:ext cx="701208" cy="2732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04"/>
                  </a:lnSpc>
                </a:pPr>
                <a:endParaRPr sz="800">
                  <a:solidFill>
                    <a:srgbClr val="156082"/>
                  </a:solidFill>
                </a:endParaRPr>
              </a:p>
            </p:txBody>
          </p:sp>
        </p:grpSp>
        <p:grpSp>
          <p:nvGrpSpPr>
            <p:cNvPr id="69" name="Group 19">
              <a:extLst>
                <a:ext uri="{FF2B5EF4-FFF2-40B4-BE49-F238E27FC236}">
                  <a16:creationId xmlns:a16="http://schemas.microsoft.com/office/drawing/2014/main" id="{4936BD20-60D8-C069-791C-59694395BFA0}"/>
                </a:ext>
              </a:extLst>
            </p:cNvPr>
            <p:cNvGrpSpPr/>
            <p:nvPr/>
          </p:nvGrpSpPr>
          <p:grpSpPr>
            <a:xfrm>
              <a:off x="5890206" y="0"/>
              <a:ext cx="5948834" cy="1286200"/>
              <a:chOff x="0" y="0"/>
              <a:chExt cx="1175079" cy="254064"/>
            </a:xfrm>
          </p:grpSpPr>
          <p:sp>
            <p:nvSpPr>
              <p:cNvPr id="74" name="Freeform 20">
                <a:extLst>
                  <a:ext uri="{FF2B5EF4-FFF2-40B4-BE49-F238E27FC236}">
                    <a16:creationId xmlns:a16="http://schemas.microsoft.com/office/drawing/2014/main" id="{33A2C331-AA02-CC49-8CD6-92881610C502}"/>
                  </a:ext>
                </a:extLst>
              </p:cNvPr>
              <p:cNvSpPr/>
              <p:nvPr/>
            </p:nvSpPr>
            <p:spPr>
              <a:xfrm>
                <a:off x="42816" y="0"/>
                <a:ext cx="1132263" cy="249360"/>
              </a:xfrm>
              <a:custGeom>
                <a:avLst/>
                <a:gdLst/>
                <a:ahLst/>
                <a:cxnLst/>
                <a:rect l="l" t="t" r="r" b="b"/>
                <a:pathLst>
                  <a:path w="581749" h="254064">
                    <a:moveTo>
                      <a:pt x="0" y="0"/>
                    </a:moveTo>
                    <a:lnTo>
                      <a:pt x="581749" y="0"/>
                    </a:lnTo>
                    <a:lnTo>
                      <a:pt x="581749" y="254064"/>
                    </a:lnTo>
                    <a:lnTo>
                      <a:pt x="0" y="254064"/>
                    </a:lnTo>
                    <a:close/>
                  </a:path>
                </a:pathLst>
              </a:custGeom>
              <a:solidFill>
                <a:srgbClr val="CFD1D4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EC"/>
              </a:p>
            </p:txBody>
          </p:sp>
          <p:sp>
            <p:nvSpPr>
              <p:cNvPr id="75" name="TextBox 21">
                <a:extLst>
                  <a:ext uri="{FF2B5EF4-FFF2-40B4-BE49-F238E27FC236}">
                    <a16:creationId xmlns:a16="http://schemas.microsoft.com/office/drawing/2014/main" id="{DFFC0CB5-B69D-28F9-0D0C-55284144E366}"/>
                  </a:ext>
                </a:extLst>
              </p:cNvPr>
              <p:cNvSpPr txBox="1"/>
              <p:nvPr/>
            </p:nvSpPr>
            <p:spPr>
              <a:xfrm>
                <a:off x="0" y="9525"/>
                <a:ext cx="581749" cy="24453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04"/>
                  </a:lnSpc>
                </a:pPr>
                <a:endParaRPr sz="800">
                  <a:solidFill>
                    <a:srgbClr val="156082"/>
                  </a:solidFill>
                </a:endParaRPr>
              </a:p>
            </p:txBody>
          </p:sp>
        </p:grpSp>
        <p:sp>
          <p:nvSpPr>
            <p:cNvPr id="70" name="TextBox 24">
              <a:extLst>
                <a:ext uri="{FF2B5EF4-FFF2-40B4-BE49-F238E27FC236}">
                  <a16:creationId xmlns:a16="http://schemas.microsoft.com/office/drawing/2014/main" id="{FBC8F878-23FB-CDD8-B6BD-AA0058A621A4}"/>
                </a:ext>
              </a:extLst>
            </p:cNvPr>
            <p:cNvSpPr txBox="1"/>
            <p:nvPr/>
          </p:nvSpPr>
          <p:spPr>
            <a:xfrm>
              <a:off x="8835308" y="48220"/>
              <a:ext cx="2945103" cy="123798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  <p:grpSp>
          <p:nvGrpSpPr>
            <p:cNvPr id="71" name="Group 25">
              <a:extLst>
                <a:ext uri="{FF2B5EF4-FFF2-40B4-BE49-F238E27FC236}">
                  <a16:creationId xmlns:a16="http://schemas.microsoft.com/office/drawing/2014/main" id="{788D4861-4C0D-FC9C-4736-782F38CB659F}"/>
                </a:ext>
              </a:extLst>
            </p:cNvPr>
            <p:cNvGrpSpPr/>
            <p:nvPr/>
          </p:nvGrpSpPr>
          <p:grpSpPr>
            <a:xfrm>
              <a:off x="11780411" y="0"/>
              <a:ext cx="5074840" cy="1286200"/>
              <a:chOff x="0" y="0"/>
              <a:chExt cx="1002438" cy="254064"/>
            </a:xfrm>
          </p:grpSpPr>
          <p:sp>
            <p:nvSpPr>
              <p:cNvPr id="72" name="Freeform 26">
                <a:extLst>
                  <a:ext uri="{FF2B5EF4-FFF2-40B4-BE49-F238E27FC236}">
                    <a16:creationId xmlns:a16="http://schemas.microsoft.com/office/drawing/2014/main" id="{F98F70B5-DB7E-8CA7-CA92-E99E98C73F0F}"/>
                  </a:ext>
                </a:extLst>
              </p:cNvPr>
              <p:cNvSpPr/>
              <p:nvPr/>
            </p:nvSpPr>
            <p:spPr>
              <a:xfrm>
                <a:off x="3116" y="0"/>
                <a:ext cx="999322" cy="249360"/>
              </a:xfrm>
              <a:custGeom>
                <a:avLst/>
                <a:gdLst/>
                <a:ahLst/>
                <a:cxnLst/>
                <a:rect l="l" t="t" r="r" b="b"/>
                <a:pathLst>
                  <a:path w="581749" h="254064">
                    <a:moveTo>
                      <a:pt x="0" y="0"/>
                    </a:moveTo>
                    <a:lnTo>
                      <a:pt x="581749" y="0"/>
                    </a:lnTo>
                    <a:lnTo>
                      <a:pt x="581749" y="254064"/>
                    </a:lnTo>
                    <a:lnTo>
                      <a:pt x="0" y="254064"/>
                    </a:lnTo>
                    <a:close/>
                  </a:path>
                </a:pathLst>
              </a:custGeom>
              <a:solidFill>
                <a:srgbClr val="CFD1D4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EC"/>
              </a:p>
            </p:txBody>
          </p:sp>
          <p:sp>
            <p:nvSpPr>
              <p:cNvPr id="73" name="TextBox 27">
                <a:extLst>
                  <a:ext uri="{FF2B5EF4-FFF2-40B4-BE49-F238E27FC236}">
                    <a16:creationId xmlns:a16="http://schemas.microsoft.com/office/drawing/2014/main" id="{3B3DCD7C-BAEC-DFD0-2FD8-98A716727F01}"/>
                  </a:ext>
                </a:extLst>
              </p:cNvPr>
              <p:cNvSpPr txBox="1"/>
              <p:nvPr/>
            </p:nvSpPr>
            <p:spPr>
              <a:xfrm>
                <a:off x="0" y="9525"/>
                <a:ext cx="581749" cy="24453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04"/>
                  </a:lnSpc>
                </a:pPr>
                <a:endParaRPr sz="800">
                  <a:solidFill>
                    <a:srgbClr val="156082"/>
                  </a:solidFill>
                </a:endParaRPr>
              </a:p>
            </p:txBody>
          </p:sp>
        </p:grpSp>
      </p:grpSp>
      <p:sp>
        <p:nvSpPr>
          <p:cNvPr id="82" name="Freeform 31">
            <a:extLst>
              <a:ext uri="{FF2B5EF4-FFF2-40B4-BE49-F238E27FC236}">
                <a16:creationId xmlns:a16="http://schemas.microsoft.com/office/drawing/2014/main" id="{9FEEE829-6FD9-FE9F-8D0F-F9738F6B80CA}"/>
              </a:ext>
            </a:extLst>
          </p:cNvPr>
          <p:cNvSpPr/>
          <p:nvPr/>
        </p:nvSpPr>
        <p:spPr>
          <a:xfrm>
            <a:off x="2665378" y="4960065"/>
            <a:ext cx="773197" cy="773197"/>
          </a:xfrm>
          <a:custGeom>
            <a:avLst/>
            <a:gdLst/>
            <a:ahLst/>
            <a:cxnLst/>
            <a:rect l="l" t="t" r="r" b="b"/>
            <a:pathLst>
              <a:path w="1159796" h="1159796">
                <a:moveTo>
                  <a:pt x="0" y="0"/>
                </a:moveTo>
                <a:lnTo>
                  <a:pt x="1159796" y="0"/>
                </a:lnTo>
                <a:lnTo>
                  <a:pt x="1159796" y="1159796"/>
                </a:lnTo>
                <a:lnTo>
                  <a:pt x="0" y="11597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C"/>
          </a:p>
        </p:txBody>
      </p:sp>
      <p:sp>
        <p:nvSpPr>
          <p:cNvPr id="84" name="Freeform 44">
            <a:extLst>
              <a:ext uri="{FF2B5EF4-FFF2-40B4-BE49-F238E27FC236}">
                <a16:creationId xmlns:a16="http://schemas.microsoft.com/office/drawing/2014/main" id="{B2C5BA82-DD70-B023-1F76-F352727C4076}"/>
              </a:ext>
            </a:extLst>
          </p:cNvPr>
          <p:cNvSpPr/>
          <p:nvPr/>
        </p:nvSpPr>
        <p:spPr>
          <a:xfrm>
            <a:off x="4510929" y="2362536"/>
            <a:ext cx="773197" cy="773197"/>
          </a:xfrm>
          <a:custGeom>
            <a:avLst/>
            <a:gdLst/>
            <a:ahLst/>
            <a:cxnLst/>
            <a:rect l="l" t="t" r="r" b="b"/>
            <a:pathLst>
              <a:path w="1159796" h="1159796">
                <a:moveTo>
                  <a:pt x="0" y="0"/>
                </a:moveTo>
                <a:lnTo>
                  <a:pt x="1159796" y="0"/>
                </a:lnTo>
                <a:lnTo>
                  <a:pt x="1159796" y="1159796"/>
                </a:lnTo>
                <a:lnTo>
                  <a:pt x="0" y="11597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C"/>
          </a:p>
        </p:txBody>
      </p:sp>
      <p:sp>
        <p:nvSpPr>
          <p:cNvPr id="86" name="Freeform 45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B19262F6-DB4E-26F4-5973-0C819D80A9C5}"/>
              </a:ext>
            </a:extLst>
          </p:cNvPr>
          <p:cNvSpPr/>
          <p:nvPr/>
        </p:nvSpPr>
        <p:spPr>
          <a:xfrm>
            <a:off x="4517432" y="4960065"/>
            <a:ext cx="751557" cy="751557"/>
          </a:xfrm>
          <a:custGeom>
            <a:avLst/>
            <a:gdLst/>
            <a:ahLst/>
            <a:cxnLst/>
            <a:rect l="l" t="t" r="r" b="b"/>
            <a:pathLst>
              <a:path w="1127336" h="1127336">
                <a:moveTo>
                  <a:pt x="0" y="0"/>
                </a:moveTo>
                <a:lnTo>
                  <a:pt x="1127337" y="0"/>
                </a:lnTo>
                <a:lnTo>
                  <a:pt x="1127337" y="1127337"/>
                </a:lnTo>
                <a:lnTo>
                  <a:pt x="0" y="11273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EC"/>
          </a:p>
        </p:txBody>
      </p:sp>
      <p:sp>
        <p:nvSpPr>
          <p:cNvPr id="88" name="Freeform 46" descr="Uma imagem contendo Diagrama de Venn&#10;&#10;O conteúdo gerado por IA pode estar incorreto.">
            <a:extLst>
              <a:ext uri="{FF2B5EF4-FFF2-40B4-BE49-F238E27FC236}">
                <a16:creationId xmlns:a16="http://schemas.microsoft.com/office/drawing/2014/main" id="{8312EADE-D0A7-03BE-D546-DB3D300E610A}"/>
              </a:ext>
            </a:extLst>
          </p:cNvPr>
          <p:cNvSpPr/>
          <p:nvPr/>
        </p:nvSpPr>
        <p:spPr>
          <a:xfrm>
            <a:off x="5993138" y="2373356"/>
            <a:ext cx="762377" cy="762377"/>
          </a:xfrm>
          <a:custGeom>
            <a:avLst/>
            <a:gdLst/>
            <a:ahLst/>
            <a:cxnLst/>
            <a:rect l="l" t="t" r="r" b="b"/>
            <a:pathLst>
              <a:path w="1143566" h="1143566">
                <a:moveTo>
                  <a:pt x="0" y="0"/>
                </a:moveTo>
                <a:lnTo>
                  <a:pt x="1143566" y="0"/>
                </a:lnTo>
                <a:lnTo>
                  <a:pt x="1143566" y="1143566"/>
                </a:lnTo>
                <a:lnTo>
                  <a:pt x="0" y="11435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EC"/>
          </a:p>
        </p:txBody>
      </p:sp>
      <p:sp>
        <p:nvSpPr>
          <p:cNvPr id="90" name="TextBox 49">
            <a:extLst>
              <a:ext uri="{FF2B5EF4-FFF2-40B4-BE49-F238E27FC236}">
                <a16:creationId xmlns:a16="http://schemas.microsoft.com/office/drawing/2014/main" id="{DE37ADF0-5C29-687D-282D-D3FE956353A7}"/>
              </a:ext>
            </a:extLst>
          </p:cNvPr>
          <p:cNvSpPr txBox="1"/>
          <p:nvPr/>
        </p:nvSpPr>
        <p:spPr>
          <a:xfrm>
            <a:off x="228256" y="1767431"/>
            <a:ext cx="4002827" cy="1259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800" b="1" err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Eventos</a:t>
            </a:r>
            <a:r>
              <a:rPr lang="en-US" sz="18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1800" b="1" err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Diplomacia</a:t>
            </a:r>
            <a:r>
              <a:rPr lang="en-US" sz="18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800" b="1" err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Científica</a:t>
            </a:r>
            <a:r>
              <a:rPr lang="en-US" sz="18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Co-</a:t>
            </a:r>
            <a:r>
              <a:rPr lang="en-US" sz="1800" b="1" err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organizados</a:t>
            </a:r>
            <a:r>
              <a:rPr lang="en-US" sz="18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con </a:t>
            </a:r>
            <a:r>
              <a:rPr lang="en-US" sz="1800" b="1" err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Representantes</a:t>
            </a:r>
            <a:r>
              <a:rPr lang="en-US" sz="18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Nacionales Partes y Asociados</a:t>
            </a:r>
            <a:endParaRPr lang="en-US" sz="1800" b="1">
              <a:solidFill>
                <a:srgbClr val="325536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92" name="TextBox 51">
            <a:extLst>
              <a:ext uri="{FF2B5EF4-FFF2-40B4-BE49-F238E27FC236}">
                <a16:creationId xmlns:a16="http://schemas.microsoft.com/office/drawing/2014/main" id="{65B8FCD4-CDF4-2A52-D2A3-7A2557C85359}"/>
              </a:ext>
            </a:extLst>
          </p:cNvPr>
          <p:cNvSpPr txBox="1"/>
          <p:nvPr/>
        </p:nvSpPr>
        <p:spPr>
          <a:xfrm>
            <a:off x="2513180" y="3976580"/>
            <a:ext cx="939213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2023</a:t>
            </a:r>
            <a:endParaRPr lang="en-US" sz="2300" b="1">
              <a:solidFill>
                <a:srgbClr val="325536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94" name="TextBox 52">
            <a:extLst>
              <a:ext uri="{FF2B5EF4-FFF2-40B4-BE49-F238E27FC236}">
                <a16:creationId xmlns:a16="http://schemas.microsoft.com/office/drawing/2014/main" id="{11DBE934-2F63-8FF5-8853-A1A6357B8CD2}"/>
              </a:ext>
            </a:extLst>
          </p:cNvPr>
          <p:cNvSpPr txBox="1"/>
          <p:nvPr/>
        </p:nvSpPr>
        <p:spPr>
          <a:xfrm>
            <a:off x="4187412" y="3916007"/>
            <a:ext cx="872108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</a:t>
            </a:r>
            <a:endParaRPr lang="en-US" sz="2300" b="1">
              <a:solidFill>
                <a:srgbClr val="325536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96" name="TextBox 53">
            <a:extLst>
              <a:ext uri="{FF2B5EF4-FFF2-40B4-BE49-F238E27FC236}">
                <a16:creationId xmlns:a16="http://schemas.microsoft.com/office/drawing/2014/main" id="{9C067DED-4AFA-D5D9-5329-853AFFAD6830}"/>
              </a:ext>
            </a:extLst>
          </p:cNvPr>
          <p:cNvSpPr txBox="1"/>
          <p:nvPr/>
        </p:nvSpPr>
        <p:spPr>
          <a:xfrm>
            <a:off x="6636575" y="3916007"/>
            <a:ext cx="884203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2025</a:t>
            </a:r>
            <a:endParaRPr lang="en-US" sz="2300" b="1">
              <a:solidFill>
                <a:srgbClr val="325536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98" name="TextBox 55">
            <a:extLst>
              <a:ext uri="{FF2B5EF4-FFF2-40B4-BE49-F238E27FC236}">
                <a16:creationId xmlns:a16="http://schemas.microsoft.com/office/drawing/2014/main" id="{3EC68740-59DE-A817-497D-84AE10AECD69}"/>
              </a:ext>
            </a:extLst>
          </p:cNvPr>
          <p:cNvSpPr txBox="1"/>
          <p:nvPr/>
        </p:nvSpPr>
        <p:spPr>
          <a:xfrm>
            <a:off x="9912957" y="3916007"/>
            <a:ext cx="835487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2026</a:t>
            </a:r>
            <a:endParaRPr lang="en-US" sz="2300" b="1">
              <a:solidFill>
                <a:srgbClr val="325536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100" name="TextBox 56">
            <a:extLst>
              <a:ext uri="{FF2B5EF4-FFF2-40B4-BE49-F238E27FC236}">
                <a16:creationId xmlns:a16="http://schemas.microsoft.com/office/drawing/2014/main" id="{8DFD60A8-39A8-9DB9-553B-63599624729F}"/>
              </a:ext>
            </a:extLst>
          </p:cNvPr>
          <p:cNvSpPr txBox="1"/>
          <p:nvPr/>
        </p:nvSpPr>
        <p:spPr>
          <a:xfrm>
            <a:off x="755790" y="461864"/>
            <a:ext cx="8311380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Talleres </a:t>
            </a:r>
            <a:r>
              <a:rPr lang="en-US" sz="2300" b="1" err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Impartidos</a:t>
            </a: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300" b="1" err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Diplomacia</a:t>
            </a: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 </a:t>
            </a:r>
            <a:r>
              <a:rPr lang="en-US" sz="2300" b="1" err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Científica</a:t>
            </a: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SDC</a:t>
            </a:r>
            <a:endParaRPr lang="en-US" sz="2300" b="1">
              <a:solidFill>
                <a:srgbClr val="325536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102" name="TextBox 51">
            <a:extLst>
              <a:ext uri="{FF2B5EF4-FFF2-40B4-BE49-F238E27FC236}">
                <a16:creationId xmlns:a16="http://schemas.microsoft.com/office/drawing/2014/main" id="{291E7FB3-8DDF-9BA4-9F13-28BD5E754B9C}"/>
              </a:ext>
            </a:extLst>
          </p:cNvPr>
          <p:cNvSpPr txBox="1"/>
          <p:nvPr/>
        </p:nvSpPr>
        <p:spPr>
          <a:xfrm>
            <a:off x="2518753" y="4637090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Panamá</a:t>
            </a:r>
            <a:endParaRPr lang="en-US" sz="1333">
              <a:solidFill>
                <a:srgbClr val="156082"/>
              </a:solidFill>
              <a:ea typeface="Calibri"/>
              <a:cs typeface="Calibri"/>
            </a:endParaRPr>
          </a:p>
        </p:txBody>
      </p:sp>
      <p:sp>
        <p:nvSpPr>
          <p:cNvPr id="104" name="TextBox 51">
            <a:extLst>
              <a:ext uri="{FF2B5EF4-FFF2-40B4-BE49-F238E27FC236}">
                <a16:creationId xmlns:a16="http://schemas.microsoft.com/office/drawing/2014/main" id="{80E13F15-3A0C-D86C-D990-F170CE770107}"/>
              </a:ext>
            </a:extLst>
          </p:cNvPr>
          <p:cNvSpPr txBox="1"/>
          <p:nvPr/>
        </p:nvSpPr>
        <p:spPr>
          <a:xfrm>
            <a:off x="4366269" y="3136903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Panamá</a:t>
            </a:r>
            <a:endParaRPr lang="en-US" sz="1333">
              <a:solidFill>
                <a:srgbClr val="156082"/>
              </a:solidFill>
              <a:ea typeface="Calibri"/>
              <a:cs typeface="Calibri"/>
            </a:endParaRPr>
          </a:p>
        </p:txBody>
      </p:sp>
      <p:sp>
        <p:nvSpPr>
          <p:cNvPr id="106" name="TextBox 51">
            <a:extLst>
              <a:ext uri="{FF2B5EF4-FFF2-40B4-BE49-F238E27FC236}">
                <a16:creationId xmlns:a16="http://schemas.microsoft.com/office/drawing/2014/main" id="{AB40B1CC-9BA5-E179-14CA-5A4822C76330}"/>
              </a:ext>
            </a:extLst>
          </p:cNvPr>
          <p:cNvSpPr txBox="1"/>
          <p:nvPr/>
        </p:nvSpPr>
        <p:spPr>
          <a:xfrm>
            <a:off x="4366269" y="4637089"/>
            <a:ext cx="1058941" cy="281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EUA</a:t>
            </a:r>
            <a:endParaRPr lang="en-US" sz="1333" b="1">
              <a:solidFill>
                <a:srgbClr val="156082"/>
              </a:solidFill>
              <a:latin typeface="Montserrat Bold"/>
            </a:endParaRPr>
          </a:p>
        </p:txBody>
      </p:sp>
      <p:sp>
        <p:nvSpPr>
          <p:cNvPr id="108" name="TextBox 51">
            <a:extLst>
              <a:ext uri="{FF2B5EF4-FFF2-40B4-BE49-F238E27FC236}">
                <a16:creationId xmlns:a16="http://schemas.microsoft.com/office/drawing/2014/main" id="{43818B00-F0E2-5A4C-8C9C-FADE7CBDCC8D}"/>
              </a:ext>
            </a:extLst>
          </p:cNvPr>
          <p:cNvSpPr txBox="1"/>
          <p:nvPr/>
        </p:nvSpPr>
        <p:spPr>
          <a:xfrm>
            <a:off x="5842644" y="3136902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Paraguay</a:t>
            </a:r>
            <a:endParaRPr lang="en-US" sz="1333">
              <a:solidFill>
                <a:srgbClr val="156082"/>
              </a:solidFill>
              <a:ea typeface="Calibri"/>
              <a:cs typeface="Calibri"/>
            </a:endParaRPr>
          </a:p>
        </p:txBody>
      </p:sp>
      <p:sp>
        <p:nvSpPr>
          <p:cNvPr id="110" name="TextBox 51">
            <a:extLst>
              <a:ext uri="{FF2B5EF4-FFF2-40B4-BE49-F238E27FC236}">
                <a16:creationId xmlns:a16="http://schemas.microsoft.com/office/drawing/2014/main" id="{4E3F9817-B50B-FE49-0DD6-9EF3F2BA3EA2}"/>
              </a:ext>
            </a:extLst>
          </p:cNvPr>
          <p:cNvSpPr txBox="1"/>
          <p:nvPr/>
        </p:nvSpPr>
        <p:spPr>
          <a:xfrm>
            <a:off x="6568925" y="4648996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El Salvador</a:t>
            </a:r>
            <a:endParaRPr lang="en-US" sz="800">
              <a:solidFill>
                <a:srgbClr val="156082"/>
              </a:solidFill>
            </a:endParaRPr>
          </a:p>
        </p:txBody>
      </p:sp>
      <p:sp>
        <p:nvSpPr>
          <p:cNvPr id="112" name="TextBox 51">
            <a:extLst>
              <a:ext uri="{FF2B5EF4-FFF2-40B4-BE49-F238E27FC236}">
                <a16:creationId xmlns:a16="http://schemas.microsoft.com/office/drawing/2014/main" id="{B7EFEF39-88DB-576F-369D-D8220C16D163}"/>
              </a:ext>
            </a:extLst>
          </p:cNvPr>
          <p:cNvSpPr txBox="1"/>
          <p:nvPr/>
        </p:nvSpPr>
        <p:spPr>
          <a:xfrm>
            <a:off x="7319019" y="3148808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 err="1">
                <a:solidFill>
                  <a:srgbClr val="156082"/>
                </a:solidFill>
                <a:latin typeface="Montserrat Bold"/>
                <a:sym typeface="Montserrat Bold"/>
              </a:rPr>
              <a:t>Brasil</a:t>
            </a:r>
            <a:endParaRPr lang="en-US" sz="800" err="1">
              <a:solidFill>
                <a:srgbClr val="156082"/>
              </a:solidFill>
            </a:endParaRPr>
          </a:p>
        </p:txBody>
      </p:sp>
      <p:sp>
        <p:nvSpPr>
          <p:cNvPr id="114" name="Freeform 47">
            <a:extLst>
              <a:ext uri="{FF2B5EF4-FFF2-40B4-BE49-F238E27FC236}">
                <a16:creationId xmlns:a16="http://schemas.microsoft.com/office/drawing/2014/main" id="{0094174C-6EEA-50BE-5456-DFDCB665F36C}"/>
              </a:ext>
            </a:extLst>
          </p:cNvPr>
          <p:cNvSpPr/>
          <p:nvPr/>
        </p:nvSpPr>
        <p:spPr>
          <a:xfrm>
            <a:off x="7459882" y="2376409"/>
            <a:ext cx="744853" cy="744853"/>
          </a:xfrm>
          <a:custGeom>
            <a:avLst/>
            <a:gdLst/>
            <a:ahLst/>
            <a:cxnLst/>
            <a:rect l="l" t="t" r="r" b="b"/>
            <a:pathLst>
              <a:path w="1117280" h="1117279">
                <a:moveTo>
                  <a:pt x="0" y="0"/>
                </a:moveTo>
                <a:lnTo>
                  <a:pt x="1117279" y="0"/>
                </a:lnTo>
                <a:lnTo>
                  <a:pt x="1117279" y="1117280"/>
                </a:lnTo>
                <a:lnTo>
                  <a:pt x="0" y="1117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C"/>
          </a:p>
        </p:txBody>
      </p:sp>
      <p:pic>
        <p:nvPicPr>
          <p:cNvPr id="116" name="Picture 69" descr="3+ Hundred El Salvador Circular Flag Royalty-Free Images, Stock Photos &amp;  Pictures | Shutterstock">
            <a:extLst>
              <a:ext uri="{FF2B5EF4-FFF2-40B4-BE49-F238E27FC236}">
                <a16:creationId xmlns:a16="http://schemas.microsoft.com/office/drawing/2014/main" id="{181AA32F-28E9-1089-B11C-C687E9A9CC7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2342" t="-580" r="-2561" b="5053"/>
          <a:stretch>
            <a:fillRect/>
          </a:stretch>
        </p:blipFill>
        <p:spPr>
          <a:xfrm>
            <a:off x="6698396" y="4964497"/>
            <a:ext cx="797313" cy="793596"/>
          </a:xfrm>
          <a:prstGeom prst="rect">
            <a:avLst/>
          </a:prstGeom>
        </p:spPr>
      </p:pic>
      <p:pic>
        <p:nvPicPr>
          <p:cNvPr id="118" name="Picture 70" descr="UNCCD | 2030 Agenda in Latin America and the Caribbean">
            <a:extLst>
              <a:ext uri="{FF2B5EF4-FFF2-40B4-BE49-F238E27FC236}">
                <a16:creationId xmlns:a16="http://schemas.microsoft.com/office/drawing/2014/main" id="{30B907D4-1B20-E3E3-6930-C9754E7D06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63110" y="4961833"/>
            <a:ext cx="821726" cy="803867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0" name="TextBox 51">
            <a:extLst>
              <a:ext uri="{FF2B5EF4-FFF2-40B4-BE49-F238E27FC236}">
                <a16:creationId xmlns:a16="http://schemas.microsoft.com/office/drawing/2014/main" id="{775C4586-91A8-060D-36E3-54872F6FAFE6}"/>
              </a:ext>
            </a:extLst>
          </p:cNvPr>
          <p:cNvSpPr txBox="1"/>
          <p:nvPr/>
        </p:nvSpPr>
        <p:spPr>
          <a:xfrm>
            <a:off x="9847701" y="4678761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UNCCD</a:t>
            </a:r>
            <a:endParaRPr lang="en-US" sz="800">
              <a:solidFill>
                <a:srgbClr val="156082"/>
              </a:solidFill>
            </a:endParaRPr>
          </a:p>
        </p:txBody>
      </p:sp>
      <p:sp>
        <p:nvSpPr>
          <p:cNvPr id="122" name="TextBox 51">
            <a:extLst>
              <a:ext uri="{FF2B5EF4-FFF2-40B4-BE49-F238E27FC236}">
                <a16:creationId xmlns:a16="http://schemas.microsoft.com/office/drawing/2014/main" id="{86FADA1C-8637-EF22-791A-9F7460612D7E}"/>
              </a:ext>
            </a:extLst>
          </p:cNvPr>
          <p:cNvSpPr txBox="1"/>
          <p:nvPr/>
        </p:nvSpPr>
        <p:spPr>
          <a:xfrm>
            <a:off x="8925839" y="3166667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Perú</a:t>
            </a:r>
            <a:endParaRPr lang="en-US" sz="800">
              <a:solidFill>
                <a:srgbClr val="156082"/>
              </a:solidFill>
            </a:endParaRPr>
          </a:p>
        </p:txBody>
      </p:sp>
      <p:pic>
        <p:nvPicPr>
          <p:cNvPr id="124" name="Picture 77" descr="Free picture: flag, Peru">
            <a:extLst>
              <a:ext uri="{FF2B5EF4-FFF2-40B4-BE49-F238E27FC236}">
                <a16:creationId xmlns:a16="http://schemas.microsoft.com/office/drawing/2014/main" id="{5012F009-133B-8840-B961-4BEB885F656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6001" r="16001"/>
          <a:stretch>
            <a:fillRect/>
          </a:stretch>
        </p:blipFill>
        <p:spPr>
          <a:xfrm>
            <a:off x="9041247" y="2378176"/>
            <a:ext cx="821726" cy="803867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26" name="Imagem 125" descr="Logotipo&#10;&#10;O conteúdo gerado por IA pode estar incorreto.">
            <a:extLst>
              <a:ext uri="{FF2B5EF4-FFF2-40B4-BE49-F238E27FC236}">
                <a16:creationId xmlns:a16="http://schemas.microsoft.com/office/drawing/2014/main" id="{70007A22-8C6E-CAA8-3583-13DBE9396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10450" y="2372996"/>
            <a:ext cx="842010" cy="842010"/>
          </a:xfrm>
          <a:prstGeom prst="rect">
            <a:avLst/>
          </a:prstGeom>
        </p:spPr>
      </p:pic>
      <p:sp>
        <p:nvSpPr>
          <p:cNvPr id="128" name="TextBox 51">
            <a:extLst>
              <a:ext uri="{FF2B5EF4-FFF2-40B4-BE49-F238E27FC236}">
                <a16:creationId xmlns:a16="http://schemas.microsoft.com/office/drawing/2014/main" id="{4B22BCE2-092E-10B5-764E-A1DB2F3CB4C7}"/>
              </a:ext>
            </a:extLst>
          </p:cNvPr>
          <p:cNvSpPr txBox="1"/>
          <p:nvPr/>
        </p:nvSpPr>
        <p:spPr>
          <a:xfrm>
            <a:off x="10344522" y="3210033"/>
            <a:ext cx="1430648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Republica Dominicana</a:t>
            </a:r>
            <a:endParaRPr lang="en-US" sz="800">
              <a:solidFill>
                <a:srgbClr val="156082"/>
              </a:solidFill>
              <a:ea typeface="Calibri"/>
              <a:cs typeface="Calibri"/>
            </a:endParaRPr>
          </a:p>
        </p:txBody>
      </p:sp>
      <p:grpSp>
        <p:nvGrpSpPr>
          <p:cNvPr id="132" name="Group 41">
            <a:extLst>
              <a:ext uri="{FF2B5EF4-FFF2-40B4-BE49-F238E27FC236}">
                <a16:creationId xmlns:a16="http://schemas.microsoft.com/office/drawing/2014/main" id="{EE434A8B-2B90-12CA-208D-7EA0291E2451}"/>
              </a:ext>
            </a:extLst>
          </p:cNvPr>
          <p:cNvGrpSpPr/>
          <p:nvPr/>
        </p:nvGrpSpPr>
        <p:grpSpPr>
          <a:xfrm>
            <a:off x="7096687" y="4524385"/>
            <a:ext cx="106739" cy="106739"/>
            <a:chOff x="13219102" y="6814454"/>
            <a:chExt cx="812800" cy="812800"/>
          </a:xfrm>
        </p:grpSpPr>
        <p:sp>
          <p:nvSpPr>
            <p:cNvPr id="130" name="Freeform 42">
              <a:extLst>
                <a:ext uri="{FF2B5EF4-FFF2-40B4-BE49-F238E27FC236}">
                  <a16:creationId xmlns:a16="http://schemas.microsoft.com/office/drawing/2014/main" id="{95AE22BD-FF56-5A70-4574-3B81DE7266C0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31" name="TextBox 43">
              <a:extLst>
                <a:ext uri="{FF2B5EF4-FFF2-40B4-BE49-F238E27FC236}">
                  <a16:creationId xmlns:a16="http://schemas.microsoft.com/office/drawing/2014/main" id="{E3498FF9-DD57-0EA8-47E9-AA8C330CC796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36" name="Group 41">
            <a:extLst>
              <a:ext uri="{FF2B5EF4-FFF2-40B4-BE49-F238E27FC236}">
                <a16:creationId xmlns:a16="http://schemas.microsoft.com/office/drawing/2014/main" id="{EB0B8F6A-8553-103B-26D9-15AAAF692422}"/>
              </a:ext>
            </a:extLst>
          </p:cNvPr>
          <p:cNvGrpSpPr/>
          <p:nvPr/>
        </p:nvGrpSpPr>
        <p:grpSpPr>
          <a:xfrm>
            <a:off x="4847857" y="4536775"/>
            <a:ext cx="106739" cy="106739"/>
            <a:chOff x="13219102" y="6814454"/>
            <a:chExt cx="812800" cy="812800"/>
          </a:xfrm>
        </p:grpSpPr>
        <p:sp>
          <p:nvSpPr>
            <p:cNvPr id="134" name="Freeform 42">
              <a:extLst>
                <a:ext uri="{FF2B5EF4-FFF2-40B4-BE49-F238E27FC236}">
                  <a16:creationId xmlns:a16="http://schemas.microsoft.com/office/drawing/2014/main" id="{589BBF35-202E-75C8-EC55-5991E3688542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35" name="TextBox 43">
              <a:extLst>
                <a:ext uri="{FF2B5EF4-FFF2-40B4-BE49-F238E27FC236}">
                  <a16:creationId xmlns:a16="http://schemas.microsoft.com/office/drawing/2014/main" id="{065CB8D7-BE33-9FC9-4F8C-1B248974C038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40" name="Group 41">
            <a:extLst>
              <a:ext uri="{FF2B5EF4-FFF2-40B4-BE49-F238E27FC236}">
                <a16:creationId xmlns:a16="http://schemas.microsoft.com/office/drawing/2014/main" id="{C099FCF3-6651-AB4B-17A8-15E5C2CBEEA6}"/>
              </a:ext>
            </a:extLst>
          </p:cNvPr>
          <p:cNvGrpSpPr/>
          <p:nvPr/>
        </p:nvGrpSpPr>
        <p:grpSpPr>
          <a:xfrm>
            <a:off x="3001711" y="4524385"/>
            <a:ext cx="106739" cy="106739"/>
            <a:chOff x="13219102" y="6814454"/>
            <a:chExt cx="812800" cy="812800"/>
          </a:xfrm>
        </p:grpSpPr>
        <p:sp>
          <p:nvSpPr>
            <p:cNvPr id="138" name="Freeform 42">
              <a:extLst>
                <a:ext uri="{FF2B5EF4-FFF2-40B4-BE49-F238E27FC236}">
                  <a16:creationId xmlns:a16="http://schemas.microsoft.com/office/drawing/2014/main" id="{067709CF-A1B8-CE1C-D768-1BEE354CD7DE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39" name="TextBox 43">
              <a:extLst>
                <a:ext uri="{FF2B5EF4-FFF2-40B4-BE49-F238E27FC236}">
                  <a16:creationId xmlns:a16="http://schemas.microsoft.com/office/drawing/2014/main" id="{D47BFA9C-5BB2-2AD5-6028-605A36C135F0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44" name="Group 41">
            <a:extLst>
              <a:ext uri="{FF2B5EF4-FFF2-40B4-BE49-F238E27FC236}">
                <a16:creationId xmlns:a16="http://schemas.microsoft.com/office/drawing/2014/main" id="{C0DC71FA-036E-F53D-8D8D-1EA75C1FB227}"/>
              </a:ext>
            </a:extLst>
          </p:cNvPr>
          <p:cNvGrpSpPr/>
          <p:nvPr/>
        </p:nvGrpSpPr>
        <p:grpSpPr>
          <a:xfrm>
            <a:off x="10336735" y="4524385"/>
            <a:ext cx="106739" cy="106739"/>
            <a:chOff x="13219102" y="6814454"/>
            <a:chExt cx="812800" cy="812800"/>
          </a:xfrm>
        </p:grpSpPr>
        <p:sp>
          <p:nvSpPr>
            <p:cNvPr id="142" name="Freeform 42">
              <a:extLst>
                <a:ext uri="{FF2B5EF4-FFF2-40B4-BE49-F238E27FC236}">
                  <a16:creationId xmlns:a16="http://schemas.microsoft.com/office/drawing/2014/main" id="{0B4BB983-B327-3ED1-D851-A8F71FBEF575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43" name="TextBox 43">
              <a:extLst>
                <a:ext uri="{FF2B5EF4-FFF2-40B4-BE49-F238E27FC236}">
                  <a16:creationId xmlns:a16="http://schemas.microsoft.com/office/drawing/2014/main" id="{A3E14774-1527-5469-D1E9-5250318D5D94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48" name="Group 41">
            <a:extLst>
              <a:ext uri="{FF2B5EF4-FFF2-40B4-BE49-F238E27FC236}">
                <a16:creationId xmlns:a16="http://schemas.microsoft.com/office/drawing/2014/main" id="{D12941EC-3F21-695E-9716-F70BDA04DF3F}"/>
              </a:ext>
            </a:extLst>
          </p:cNvPr>
          <p:cNvGrpSpPr/>
          <p:nvPr/>
        </p:nvGrpSpPr>
        <p:grpSpPr>
          <a:xfrm>
            <a:off x="4841662" y="3520775"/>
            <a:ext cx="106739" cy="106739"/>
            <a:chOff x="13219102" y="6814454"/>
            <a:chExt cx="812800" cy="812800"/>
          </a:xfrm>
        </p:grpSpPr>
        <p:sp>
          <p:nvSpPr>
            <p:cNvPr id="146" name="Freeform 42">
              <a:extLst>
                <a:ext uri="{FF2B5EF4-FFF2-40B4-BE49-F238E27FC236}">
                  <a16:creationId xmlns:a16="http://schemas.microsoft.com/office/drawing/2014/main" id="{1DDACC25-40AD-AFD6-2BFB-C7F6D9A3B462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47" name="TextBox 43">
              <a:extLst>
                <a:ext uri="{FF2B5EF4-FFF2-40B4-BE49-F238E27FC236}">
                  <a16:creationId xmlns:a16="http://schemas.microsoft.com/office/drawing/2014/main" id="{41F88E0F-A540-CE38-5B0C-7BD59048AC67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52" name="Group 41">
            <a:extLst>
              <a:ext uri="{FF2B5EF4-FFF2-40B4-BE49-F238E27FC236}">
                <a16:creationId xmlns:a16="http://schemas.microsoft.com/office/drawing/2014/main" id="{618A0CFE-8068-D387-0D14-EDD696BB5C4D}"/>
              </a:ext>
            </a:extLst>
          </p:cNvPr>
          <p:cNvGrpSpPr/>
          <p:nvPr/>
        </p:nvGrpSpPr>
        <p:grpSpPr>
          <a:xfrm>
            <a:off x="6322296" y="3520775"/>
            <a:ext cx="106739" cy="106739"/>
            <a:chOff x="13219102" y="6814454"/>
            <a:chExt cx="812800" cy="812800"/>
          </a:xfrm>
        </p:grpSpPr>
        <p:sp>
          <p:nvSpPr>
            <p:cNvPr id="150" name="Freeform 42">
              <a:extLst>
                <a:ext uri="{FF2B5EF4-FFF2-40B4-BE49-F238E27FC236}">
                  <a16:creationId xmlns:a16="http://schemas.microsoft.com/office/drawing/2014/main" id="{D8F2C851-F073-71FB-36F2-E080D4D62088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51" name="TextBox 43">
              <a:extLst>
                <a:ext uri="{FF2B5EF4-FFF2-40B4-BE49-F238E27FC236}">
                  <a16:creationId xmlns:a16="http://schemas.microsoft.com/office/drawing/2014/main" id="{BF430334-96D4-C060-EF47-DDF35A2E4C2B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56" name="Group 41">
            <a:extLst>
              <a:ext uri="{FF2B5EF4-FFF2-40B4-BE49-F238E27FC236}">
                <a16:creationId xmlns:a16="http://schemas.microsoft.com/office/drawing/2014/main" id="{F1C1FB0E-467E-B5F7-0AE7-086BF121F967}"/>
              </a:ext>
            </a:extLst>
          </p:cNvPr>
          <p:cNvGrpSpPr/>
          <p:nvPr/>
        </p:nvGrpSpPr>
        <p:grpSpPr>
          <a:xfrm>
            <a:off x="7740979" y="3520775"/>
            <a:ext cx="106739" cy="106739"/>
            <a:chOff x="13219102" y="6814454"/>
            <a:chExt cx="812800" cy="812800"/>
          </a:xfrm>
        </p:grpSpPr>
        <p:sp>
          <p:nvSpPr>
            <p:cNvPr id="154" name="Freeform 42">
              <a:extLst>
                <a:ext uri="{FF2B5EF4-FFF2-40B4-BE49-F238E27FC236}">
                  <a16:creationId xmlns:a16="http://schemas.microsoft.com/office/drawing/2014/main" id="{27D66549-B284-D2A1-5464-3BA3CD09A157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55" name="TextBox 43">
              <a:extLst>
                <a:ext uri="{FF2B5EF4-FFF2-40B4-BE49-F238E27FC236}">
                  <a16:creationId xmlns:a16="http://schemas.microsoft.com/office/drawing/2014/main" id="{1F010E16-57E6-854D-8F0D-16DF5B0E1ADE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60" name="Group 41">
            <a:extLst>
              <a:ext uri="{FF2B5EF4-FFF2-40B4-BE49-F238E27FC236}">
                <a16:creationId xmlns:a16="http://schemas.microsoft.com/office/drawing/2014/main" id="{32DC11D7-3CC1-2CEB-9C10-0CF1782EBAD6}"/>
              </a:ext>
            </a:extLst>
          </p:cNvPr>
          <p:cNvGrpSpPr/>
          <p:nvPr/>
        </p:nvGrpSpPr>
        <p:grpSpPr>
          <a:xfrm>
            <a:off x="9401272" y="3576531"/>
            <a:ext cx="106739" cy="106739"/>
            <a:chOff x="13219102" y="6814454"/>
            <a:chExt cx="812800" cy="812800"/>
          </a:xfrm>
        </p:grpSpPr>
        <p:sp>
          <p:nvSpPr>
            <p:cNvPr id="158" name="Freeform 42">
              <a:extLst>
                <a:ext uri="{FF2B5EF4-FFF2-40B4-BE49-F238E27FC236}">
                  <a16:creationId xmlns:a16="http://schemas.microsoft.com/office/drawing/2014/main" id="{C29DCEE0-1D98-21A1-3A04-2635EDEC6BE6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59" name="TextBox 43">
              <a:extLst>
                <a:ext uri="{FF2B5EF4-FFF2-40B4-BE49-F238E27FC236}">
                  <a16:creationId xmlns:a16="http://schemas.microsoft.com/office/drawing/2014/main" id="{FBCF3BC0-2D88-149B-6B69-9C8C297A112C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64" name="Group 41">
            <a:extLst>
              <a:ext uri="{FF2B5EF4-FFF2-40B4-BE49-F238E27FC236}">
                <a16:creationId xmlns:a16="http://schemas.microsoft.com/office/drawing/2014/main" id="{E88D6E77-F0AC-D094-52D8-B2610249836D}"/>
              </a:ext>
            </a:extLst>
          </p:cNvPr>
          <p:cNvGrpSpPr/>
          <p:nvPr/>
        </p:nvGrpSpPr>
        <p:grpSpPr>
          <a:xfrm>
            <a:off x="10981028" y="3588921"/>
            <a:ext cx="106739" cy="106739"/>
            <a:chOff x="13219102" y="6814454"/>
            <a:chExt cx="812800" cy="812800"/>
          </a:xfrm>
        </p:grpSpPr>
        <p:sp>
          <p:nvSpPr>
            <p:cNvPr id="162" name="Freeform 42">
              <a:extLst>
                <a:ext uri="{FF2B5EF4-FFF2-40B4-BE49-F238E27FC236}">
                  <a16:creationId xmlns:a16="http://schemas.microsoft.com/office/drawing/2014/main" id="{82583C61-A12C-25CB-A54C-47315DC6E417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63" name="TextBox 43">
              <a:extLst>
                <a:ext uri="{FF2B5EF4-FFF2-40B4-BE49-F238E27FC236}">
                  <a16:creationId xmlns:a16="http://schemas.microsoft.com/office/drawing/2014/main" id="{92EF1AF9-1048-24C3-8CD7-846F19AF380D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sp>
        <p:nvSpPr>
          <p:cNvPr id="3" name="Rectangle: Rounded Corners 6">
            <a:extLst>
              <a:ext uri="{FF2B5EF4-FFF2-40B4-BE49-F238E27FC236}">
                <a16:creationId xmlns:a16="http://schemas.microsoft.com/office/drawing/2014/main" id="{33C0EAE7-77D7-EE4B-358B-95AECF973D32}"/>
              </a:ext>
            </a:extLst>
          </p:cNvPr>
          <p:cNvSpPr/>
          <p:nvPr/>
        </p:nvSpPr>
        <p:spPr>
          <a:xfrm>
            <a:off x="7625245" y="1129222"/>
            <a:ext cx="4317264" cy="9725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28625">
              <a:spcAft>
                <a:spcPts val="200"/>
              </a:spcAft>
            </a:pPr>
            <a:r>
              <a:rPr lang="es-ES" sz="2000" b="1">
                <a:solidFill>
                  <a:schemeClr val="bg1">
                    <a:lumMod val="49000"/>
                  </a:schemeClr>
                </a:solidFill>
                <a:latin typeface="Montserrat Medium"/>
                <a:ea typeface="+mn-lt"/>
                <a:cs typeface="+mn-lt"/>
              </a:rPr>
              <a:t>160 participantes</a:t>
            </a:r>
            <a:endParaRPr lang="en-US" sz="2000">
              <a:solidFill>
                <a:schemeClr val="bg1">
                  <a:lumMod val="49000"/>
                </a:schemeClr>
              </a:solidFill>
              <a:latin typeface="Montserrat Medium"/>
            </a:endParaRPr>
          </a:p>
          <a:p>
            <a:pPr marL="428625">
              <a:spcAft>
                <a:spcPts val="200"/>
              </a:spcAft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Total Brasil y El Salvador</a:t>
            </a:r>
          </a:p>
        </p:txBody>
      </p:sp>
    </p:spTree>
    <p:extLst>
      <p:ext uri="{BB962C8B-B14F-4D97-AF65-F5344CB8AC3E}">
        <p14:creationId xmlns:p14="http://schemas.microsoft.com/office/powerpoint/2010/main" val="2905788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2EEA0-4534-09DA-490A-40AB6CB21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D949C2CA-3455-68A3-2AFB-7BC0C25B7AD9}"/>
              </a:ext>
            </a:extLst>
          </p:cNvPr>
          <p:cNvSpPr/>
          <p:nvPr/>
        </p:nvSpPr>
        <p:spPr>
          <a:xfrm>
            <a:off x="0" y="0"/>
            <a:ext cx="12192000" cy="6832736"/>
          </a:xfrm>
          <a:custGeom>
            <a:avLst/>
            <a:gdLst/>
            <a:ahLst/>
            <a:cxnLst/>
            <a:rect l="l" t="t" r="r" b="b"/>
            <a:pathLst>
              <a:path w="18288000" h="10249104">
                <a:moveTo>
                  <a:pt x="0" y="0"/>
                </a:moveTo>
                <a:lnTo>
                  <a:pt x="18288000" y="0"/>
                </a:lnTo>
                <a:lnTo>
                  <a:pt x="18288000" y="10249104"/>
                </a:lnTo>
                <a:lnTo>
                  <a:pt x="0" y="10249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4818F53D-40FC-7CBA-2814-914BB11DEE01}"/>
              </a:ext>
            </a:extLst>
          </p:cNvPr>
          <p:cNvSpPr txBox="1">
            <a:spLocks/>
          </p:cNvSpPr>
          <p:nvPr/>
        </p:nvSpPr>
        <p:spPr>
          <a:xfrm>
            <a:off x="845203" y="433191"/>
            <a:ext cx="11565003" cy="53119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es-EC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5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Taller en Brasil </a:t>
            </a:r>
            <a:r>
              <a:rPr lang="es-ES" sz="20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(5-7 agosto 2025): </a:t>
            </a:r>
            <a:endParaRPr lang="en-US" sz="2000">
              <a:solidFill>
                <a:srgbClr val="4F6128"/>
              </a:solidFill>
              <a:ea typeface="Roboto"/>
              <a:cs typeface="Roboto"/>
            </a:endParaRPr>
          </a:p>
          <a:p>
            <a:pPr algn="l"/>
            <a:r>
              <a:rPr lang="es-ES" sz="25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“Diplomacia Científica para el Desarrollo Sostenible"</a:t>
            </a:r>
            <a:endParaRPr lang="en-US">
              <a:solidFill>
                <a:srgbClr val="4F6128"/>
              </a:solidFill>
            </a:endParaRPr>
          </a:p>
        </p:txBody>
      </p:sp>
      <p:pic>
        <p:nvPicPr>
          <p:cNvPr id="6" name="Picture 5" descr="Picture 1, Picture">
            <a:extLst>
              <a:ext uri="{FF2B5EF4-FFF2-40B4-BE49-F238E27FC236}">
                <a16:creationId xmlns:a16="http://schemas.microsoft.com/office/drawing/2014/main" id="{A92CB4A3-8012-C105-1EAF-5796944872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694" r="-52" b="1807"/>
          <a:stretch/>
        </p:blipFill>
        <p:spPr>
          <a:xfrm>
            <a:off x="1085768" y="1511185"/>
            <a:ext cx="3789035" cy="1097329"/>
          </a:xfrm>
          <a:prstGeom prst="rect">
            <a:avLst/>
          </a:prstGeom>
        </p:spPr>
      </p:pic>
      <p:pic>
        <p:nvPicPr>
          <p:cNvPr id="5" name="Picture 4" descr="Ministry of Science, Technology and Innovation (Brazil) - Wikipedia">
            <a:extLst>
              <a:ext uri="{FF2B5EF4-FFF2-40B4-BE49-F238E27FC236}">
                <a16:creationId xmlns:a16="http://schemas.microsoft.com/office/drawing/2014/main" id="{242B3EBB-6315-4FB2-1998-0CD9327F08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633" r="267" b="16233"/>
          <a:stretch>
            <a:fillRect/>
          </a:stretch>
        </p:blipFill>
        <p:spPr>
          <a:xfrm>
            <a:off x="848048" y="2441277"/>
            <a:ext cx="2808709" cy="709676"/>
          </a:xfrm>
          <a:prstGeom prst="rect">
            <a:avLst/>
          </a:prstGeom>
        </p:spPr>
      </p:pic>
      <p:pic>
        <p:nvPicPr>
          <p:cNvPr id="2" name="Picture 1" descr="2025 United Nations Climate Change Conference - Wikipedia">
            <a:extLst>
              <a:ext uri="{FF2B5EF4-FFF2-40B4-BE49-F238E27FC236}">
                <a16:creationId xmlns:a16="http://schemas.microsoft.com/office/drawing/2014/main" id="{DAC5A7A1-DD40-8DAD-06ED-6BA4177D84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888" y="4949584"/>
            <a:ext cx="1942493" cy="1042782"/>
          </a:xfrm>
          <a:prstGeom prst="rect">
            <a:avLst/>
          </a:prstGeom>
        </p:spPr>
      </p:pic>
      <p:pic>
        <p:nvPicPr>
          <p:cNvPr id="7" name="Picture 6" descr="A close-up of a brochure&#10;&#10;AI-generated content may be incorrect.">
            <a:extLst>
              <a:ext uri="{FF2B5EF4-FFF2-40B4-BE49-F238E27FC236}">
                <a16:creationId xmlns:a16="http://schemas.microsoft.com/office/drawing/2014/main" id="{1816FD00-1C03-B369-F6B5-4C0E3ABABE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5588" t="40715" r="32177" b="46893"/>
          <a:stretch/>
        </p:blipFill>
        <p:spPr>
          <a:xfrm>
            <a:off x="2455202" y="4365871"/>
            <a:ext cx="1379910" cy="767751"/>
          </a:xfrm>
          <a:prstGeom prst="rect">
            <a:avLst/>
          </a:prstGeom>
        </p:spPr>
      </p:pic>
      <p:pic>
        <p:nvPicPr>
          <p:cNvPr id="33" name="Imagem 3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CBDAEFF3-1FA8-FEC2-6D2C-D3FE933A9E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8657" y="4380076"/>
            <a:ext cx="1020071" cy="722517"/>
          </a:xfrm>
          <a:prstGeom prst="rect">
            <a:avLst/>
          </a:prstGeom>
        </p:spPr>
      </p:pic>
      <p:graphicFrame>
        <p:nvGraphicFramePr>
          <p:cNvPr id="43" name="Diagrama 42">
            <a:extLst>
              <a:ext uri="{FF2B5EF4-FFF2-40B4-BE49-F238E27FC236}">
                <a16:creationId xmlns:a16="http://schemas.microsoft.com/office/drawing/2014/main" id="{3EF61917-D318-DB4F-3303-1A9E27EC01A2}"/>
              </a:ext>
            </a:extLst>
          </p:cNvPr>
          <p:cNvGraphicFramePr/>
          <p:nvPr/>
        </p:nvGraphicFramePr>
        <p:xfrm>
          <a:off x="3810000" y="1600200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350" name="Imagem 349" descr="Ministério das Relações Exteriores (Brasil) - Dibrarq">
            <a:extLst>
              <a:ext uri="{FF2B5EF4-FFF2-40B4-BE49-F238E27FC236}">
                <a16:creationId xmlns:a16="http://schemas.microsoft.com/office/drawing/2014/main" id="{53DBD2E4-C687-E8AD-1C39-D8CB0C76A36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21736" r="-3215" b="30550"/>
          <a:stretch>
            <a:fillRect/>
          </a:stretch>
        </p:blipFill>
        <p:spPr>
          <a:xfrm>
            <a:off x="1371438" y="5131667"/>
            <a:ext cx="1825694" cy="681903"/>
          </a:xfrm>
          <a:prstGeom prst="rect">
            <a:avLst/>
          </a:prstGeom>
        </p:spPr>
      </p:pic>
      <p:sp>
        <p:nvSpPr>
          <p:cNvPr id="615" name="CaixaDeTexto 614">
            <a:extLst>
              <a:ext uri="{FF2B5EF4-FFF2-40B4-BE49-F238E27FC236}">
                <a16:creationId xmlns:a16="http://schemas.microsoft.com/office/drawing/2014/main" id="{FB68C335-D44C-F3A6-B9BF-A478407973A6}"/>
              </a:ext>
            </a:extLst>
          </p:cNvPr>
          <p:cNvSpPr txBox="1"/>
          <p:nvPr/>
        </p:nvSpPr>
        <p:spPr>
          <a:xfrm>
            <a:off x="8656205" y="1714056"/>
            <a:ext cx="3360107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C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pt-BR" sz="1800">
                <a:latin typeface="Montserrat Medium"/>
                <a:ea typeface="Calibri"/>
                <a:cs typeface="Calibri"/>
              </a:rPr>
              <a:t>2 Eventos articulados</a:t>
            </a:r>
          </a:p>
          <a:p>
            <a:pPr marL="285750" indent="-285750">
              <a:buFont typeface="Arial"/>
              <a:buChar char="•"/>
            </a:pPr>
            <a:endParaRPr lang="pt-BR" sz="1800">
              <a:latin typeface="Montserrat Medium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1800" err="1">
                <a:latin typeface="Montserrat Medium"/>
                <a:ea typeface="Calibri"/>
                <a:cs typeface="Calibri"/>
              </a:rPr>
              <a:t>Camino</a:t>
            </a:r>
            <a:r>
              <a:rPr lang="pt-BR" sz="1800">
                <a:latin typeface="Montserrat Medium"/>
                <a:ea typeface="Calibri"/>
                <a:cs typeface="Calibri"/>
              </a:rPr>
              <a:t> a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la</a:t>
            </a:r>
            <a:r>
              <a:rPr lang="pt-BR" sz="1800">
                <a:latin typeface="Montserrat Medium"/>
                <a:ea typeface="Calibri"/>
                <a:cs typeface="Calibri"/>
              </a:rPr>
              <a:t> CoP30 UNFCCC</a:t>
            </a:r>
            <a:endParaRPr lang="pt-BR" sz="2400"/>
          </a:p>
          <a:p>
            <a:endParaRPr lang="pt-BR" sz="1800">
              <a:latin typeface="Montserrat Medium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1800" err="1">
                <a:latin typeface="Montserrat Medium"/>
                <a:ea typeface="Calibri"/>
                <a:cs typeface="Calibri"/>
              </a:rPr>
              <a:t>Articulación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gobierno</a:t>
            </a:r>
            <a:r>
              <a:rPr lang="pt-BR" sz="1800">
                <a:latin typeface="Montserrat Medium"/>
                <a:ea typeface="Calibri"/>
                <a:cs typeface="Calibri"/>
              </a:rPr>
              <a:t>, academia y setor privado y sociedad civil</a:t>
            </a:r>
          </a:p>
          <a:p>
            <a:endParaRPr lang="pt-BR" sz="1800">
              <a:latin typeface="Montserrat Medium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1800" b="1" err="1">
                <a:latin typeface="Montserrat Medium"/>
                <a:ea typeface="Calibri"/>
                <a:cs typeface="Calibri"/>
              </a:rPr>
              <a:t>Financiación</a:t>
            </a:r>
            <a:r>
              <a:rPr lang="pt-BR" sz="1800">
                <a:latin typeface="Montserrat Medium"/>
                <a:ea typeface="Calibri"/>
                <a:cs typeface="Calibri"/>
              </a:rPr>
              <a:t>: MCTI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con</a:t>
            </a:r>
            <a:r>
              <a:rPr lang="pt-BR" sz="1800">
                <a:latin typeface="Montserrat Medium"/>
                <a:ea typeface="Calibri"/>
                <a:cs typeface="Calibri"/>
              </a:rPr>
              <a:t> aportes de USP,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Wellcome</a:t>
            </a:r>
            <a:r>
              <a:rPr lang="pt-BR" sz="1800">
                <a:latin typeface="Montserrat Medium"/>
                <a:ea typeface="Calibri"/>
                <a:cs typeface="Calibri"/>
              </a:rPr>
              <a:t> Trust</a:t>
            </a:r>
          </a:p>
          <a:p>
            <a:endParaRPr lang="pt-BR" sz="1800">
              <a:latin typeface="Montserrat Medium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1800">
                <a:latin typeface="Montserrat Medium"/>
                <a:ea typeface="Calibri"/>
                <a:cs typeface="Calibri"/>
              </a:rPr>
              <a:t>2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Acuerdos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en</a:t>
            </a:r>
            <a:r>
              <a:rPr lang="pt-BR" sz="1800">
                <a:latin typeface="Montserrat Medium"/>
                <a:ea typeface="Calibri"/>
                <a:cs typeface="Calibri"/>
              </a:rPr>
              <a:t> DC de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colaboración</a:t>
            </a:r>
            <a:r>
              <a:rPr lang="pt-BR" sz="1800">
                <a:latin typeface="Montserrat Medium"/>
                <a:ea typeface="Calibri"/>
                <a:cs typeface="Calibri"/>
              </a:rPr>
              <a:t> entre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Perú</a:t>
            </a:r>
            <a:r>
              <a:rPr lang="pt-BR" sz="1800">
                <a:latin typeface="Montserrat Medium"/>
                <a:ea typeface="Calibri"/>
                <a:cs typeface="Calibri"/>
              </a:rPr>
              <a:t>, Brasil y Ecuador</a:t>
            </a:r>
          </a:p>
        </p:txBody>
      </p:sp>
    </p:spTree>
    <p:extLst>
      <p:ext uri="{BB962C8B-B14F-4D97-AF65-F5344CB8AC3E}">
        <p14:creationId xmlns:p14="http://schemas.microsoft.com/office/powerpoint/2010/main" val="80640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1D80B-C4BC-0D64-207B-7B0BF05BA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 2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F81CF79F-AEB7-49C8-CD74-F6B042978123}"/>
              </a:ext>
            </a:extLst>
          </p:cNvPr>
          <p:cNvSpPr/>
          <p:nvPr/>
        </p:nvSpPr>
        <p:spPr>
          <a:xfrm>
            <a:off x="0" y="-12290"/>
            <a:ext cx="12192000" cy="6832736"/>
          </a:xfrm>
          <a:custGeom>
            <a:avLst/>
            <a:gdLst/>
            <a:ahLst/>
            <a:cxnLst/>
            <a:rect l="l" t="t" r="r" b="b"/>
            <a:pathLst>
              <a:path w="18288000" h="10249104">
                <a:moveTo>
                  <a:pt x="0" y="0"/>
                </a:moveTo>
                <a:lnTo>
                  <a:pt x="18288000" y="0"/>
                </a:lnTo>
                <a:lnTo>
                  <a:pt x="18288000" y="10249104"/>
                </a:lnTo>
                <a:lnTo>
                  <a:pt x="0" y="10249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E0D5C63A-0CF1-BBD9-3F60-39FF938091D3}"/>
              </a:ext>
            </a:extLst>
          </p:cNvPr>
          <p:cNvSpPr txBox="1">
            <a:spLocks/>
          </p:cNvSpPr>
          <p:nvPr/>
        </p:nvSpPr>
        <p:spPr>
          <a:xfrm>
            <a:off x="689143" y="497224"/>
            <a:ext cx="10647877" cy="53119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es-EC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Taller en Brasil 2025: Divulgación y Media</a:t>
            </a:r>
            <a:endParaRPr lang="en-US">
              <a:solidFill>
                <a:schemeClr val="accent3">
                  <a:lumMod val="49000"/>
                </a:schemeClr>
              </a:solidFill>
              <a:ea typeface="Roboto"/>
              <a:cs typeface="Roboto"/>
            </a:endParaRPr>
          </a:p>
          <a:p>
            <a:pPr algn="l"/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"Diplomacia Científica para el Desarrollo Sostenible"</a:t>
            </a:r>
            <a:endParaRPr lang="en-US">
              <a:solidFill>
                <a:schemeClr val="accent3">
                  <a:lumMod val="49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26" name="Imagem 25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7C1E56F4-1E86-B577-6B94-1B9478260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463" y="4001571"/>
            <a:ext cx="5366565" cy="2542046"/>
          </a:xfrm>
          <a:prstGeom prst="rect">
            <a:avLst/>
          </a:prstGeom>
        </p:spPr>
      </p:pic>
      <p:pic>
        <p:nvPicPr>
          <p:cNvPr id="27" name="Imagem 26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86516DA6-6447-19CD-B8D8-A109F4E8A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65" y="3923126"/>
            <a:ext cx="4272772" cy="2696309"/>
          </a:xfrm>
          <a:prstGeom prst="rect">
            <a:avLst/>
          </a:prstGeom>
        </p:spPr>
      </p:pic>
      <p:pic>
        <p:nvPicPr>
          <p:cNvPr id="28" name="Imagem 27" descr="Interface gráfica do usuário, Texto, Site&#10;&#10;O conteúdo gerado por IA pode estar incorreto.">
            <a:extLst>
              <a:ext uri="{FF2B5EF4-FFF2-40B4-BE49-F238E27FC236}">
                <a16:creationId xmlns:a16="http://schemas.microsoft.com/office/drawing/2014/main" id="{AAF5D360-62EB-0C96-18AD-44669459F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9343" y="1543538"/>
            <a:ext cx="3951952" cy="238369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8FEC1D6-41D5-CAD1-B8E2-73578088DD1E}"/>
              </a:ext>
            </a:extLst>
          </p:cNvPr>
          <p:cNvSpPr/>
          <p:nvPr/>
        </p:nvSpPr>
        <p:spPr>
          <a:xfrm>
            <a:off x="800420" y="1946622"/>
            <a:ext cx="5828093" cy="1795527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2" name="Google Shape;442;g36913939105_1_788">
            <a:extLst>
              <a:ext uri="{FF2B5EF4-FFF2-40B4-BE49-F238E27FC236}">
                <a16:creationId xmlns:a16="http://schemas.microsoft.com/office/drawing/2014/main" id="{41885C6F-D1E6-1E4E-37B0-D90426CC8AD6}"/>
              </a:ext>
            </a:extLst>
          </p:cNvPr>
          <p:cNvSpPr txBox="1"/>
          <p:nvPr/>
        </p:nvSpPr>
        <p:spPr>
          <a:xfrm>
            <a:off x="1127239" y="2143505"/>
            <a:ext cx="5293594" cy="1383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400" err="1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Lanzamiento</a:t>
            </a:r>
            <a:r>
              <a:rPr lang="en-US" sz="1400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 de la version </a:t>
            </a:r>
            <a:r>
              <a:rPr lang="en-US" sz="1400" err="1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en</a:t>
            </a:r>
            <a:r>
              <a:rPr lang="en-US" sz="1400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 Portugues del </a:t>
            </a:r>
            <a:r>
              <a:rPr lang="en-US" sz="1400" err="1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currículo</a:t>
            </a:r>
            <a:r>
              <a:rPr lang="en-US" sz="1400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 de </a:t>
            </a:r>
            <a:r>
              <a:rPr lang="en-US" sz="1400" err="1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Diplomacia</a:t>
            </a:r>
            <a:r>
              <a:rPr lang="en-US" sz="1400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 </a:t>
            </a:r>
            <a:r>
              <a:rPr lang="en-US" sz="1400" err="1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Científica</a:t>
            </a:r>
            <a:r>
              <a:rPr lang="en-US" sz="1400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 del IAI</a:t>
            </a:r>
            <a:endParaRPr lang="pt-BR" sz="1400">
              <a:latin typeface="Montserrat SemiBold"/>
              <a:ea typeface="Calibri"/>
              <a:cs typeface="Calibri"/>
            </a:endParaRPr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endParaRPr lang="en-US" sz="1400">
              <a:solidFill>
                <a:srgbClr val="FFFFFF"/>
              </a:solidFill>
              <a:latin typeface="Montserrat SemiBold"/>
              <a:ea typeface="Calibri"/>
              <a:cs typeface="Calibri"/>
            </a:endParaRPr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400" err="1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Elaboracion</a:t>
            </a:r>
            <a:r>
              <a:rPr lang="en-US" sz="1400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 de 1 policy brief </a:t>
            </a:r>
            <a:r>
              <a:rPr lang="en-US" sz="1400" err="1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sobre</a:t>
            </a:r>
            <a:r>
              <a:rPr lang="en-US" sz="1400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el</a:t>
            </a:r>
            <a:r>
              <a:rPr lang="en-US" sz="1400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evento</a:t>
            </a:r>
            <a:endParaRPr lang="en-US" sz="1400">
              <a:solidFill>
                <a:srgbClr val="FFFFFF"/>
              </a:solidFill>
              <a:latin typeface="Montserrat SemiBold"/>
              <a:ea typeface="Calibri"/>
              <a:cs typeface="Calibri"/>
            </a:endParaRPr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endParaRPr lang="en-US" sz="1400">
              <a:solidFill>
                <a:srgbClr val="FFFFFF"/>
              </a:solidFill>
              <a:latin typeface="Montserrat SemiBold"/>
              <a:ea typeface="Calibri"/>
              <a:cs typeface="Calibri"/>
            </a:endParaRPr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400" err="1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Fortalecimiento</a:t>
            </a:r>
            <a:r>
              <a:rPr lang="en-US" sz="1400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 de la red </a:t>
            </a:r>
            <a:r>
              <a:rPr lang="en-US" sz="1400" err="1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latinoamericada</a:t>
            </a:r>
            <a:r>
              <a:rPr lang="en-US" sz="1400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 de DC</a:t>
            </a:r>
          </a:p>
        </p:txBody>
      </p:sp>
    </p:spTree>
    <p:extLst>
      <p:ext uri="{BB962C8B-B14F-4D97-AF65-F5344CB8AC3E}">
        <p14:creationId xmlns:p14="http://schemas.microsoft.com/office/powerpoint/2010/main" val="63582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B9402-9615-E920-9318-7DBF49AEC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 2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7C72D37B-3432-3FC6-4217-0881671FD463}"/>
              </a:ext>
            </a:extLst>
          </p:cNvPr>
          <p:cNvSpPr/>
          <p:nvPr/>
        </p:nvSpPr>
        <p:spPr>
          <a:xfrm>
            <a:off x="0" y="24286"/>
            <a:ext cx="12192000" cy="6832736"/>
          </a:xfrm>
          <a:custGeom>
            <a:avLst/>
            <a:gdLst/>
            <a:ahLst/>
            <a:cxnLst/>
            <a:rect l="l" t="t" r="r" b="b"/>
            <a:pathLst>
              <a:path w="18288000" h="10249104">
                <a:moveTo>
                  <a:pt x="0" y="0"/>
                </a:moveTo>
                <a:lnTo>
                  <a:pt x="18288000" y="0"/>
                </a:lnTo>
                <a:lnTo>
                  <a:pt x="18288000" y="10249104"/>
                </a:lnTo>
                <a:lnTo>
                  <a:pt x="0" y="10249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1197641-6CBF-2267-F7BC-2B2D1843FE9D}"/>
              </a:ext>
            </a:extLst>
          </p:cNvPr>
          <p:cNvSpPr txBox="1">
            <a:spLocks/>
          </p:cNvSpPr>
          <p:nvPr/>
        </p:nvSpPr>
        <p:spPr>
          <a:xfrm>
            <a:off x="689143" y="497224"/>
            <a:ext cx="10647877" cy="53119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es-EC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Taller en El Salvador 2025</a:t>
            </a:r>
            <a:endParaRPr lang="en-US" sz="2000" b="1">
              <a:solidFill>
                <a:schemeClr val="accent3">
                  <a:lumMod val="49000"/>
                </a:schemeClr>
              </a:solidFill>
              <a:latin typeface="Montserrat SemiBold"/>
              <a:ea typeface="Roboto"/>
              <a:cs typeface="Roboto"/>
            </a:endParaRPr>
          </a:p>
          <a:p>
            <a:r>
              <a:rPr lang="es-ES" sz="20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“Diplomacia Científica y CTI Abierta e Inclusiva</a:t>
            </a:r>
            <a:endParaRPr lang="es-ES" sz="2000">
              <a:solidFill>
                <a:schemeClr val="accent3">
                  <a:lumMod val="49000"/>
                </a:schemeClr>
              </a:solidFill>
              <a:latin typeface="Montserrat SemiBold"/>
              <a:ea typeface="+mn-lt"/>
              <a:cs typeface="+mn-lt"/>
            </a:endParaRPr>
          </a:p>
          <a:p>
            <a:r>
              <a:rPr lang="es-ES" sz="16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Impulsando la Cooperación Regional para un Desarrollo Transformador en Centroamérica y la República Dominicana</a:t>
            </a:r>
            <a:r>
              <a:rPr lang="es-ES" sz="20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” 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22B0724-7AF6-57AF-714A-AF6B90FC5273}"/>
              </a:ext>
            </a:extLst>
          </p:cNvPr>
          <p:cNvSpPr/>
          <p:nvPr/>
        </p:nvSpPr>
        <p:spPr>
          <a:xfrm>
            <a:off x="800420" y="2253734"/>
            <a:ext cx="5212336" cy="178013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2" name="Google Shape;442;g36913939105_1_788">
            <a:extLst>
              <a:ext uri="{FF2B5EF4-FFF2-40B4-BE49-F238E27FC236}">
                <a16:creationId xmlns:a16="http://schemas.microsoft.com/office/drawing/2014/main" id="{6B9EEC38-B6DA-7CFA-D0D5-8FF1D930B4A6}"/>
              </a:ext>
            </a:extLst>
          </p:cNvPr>
          <p:cNvSpPr txBox="1"/>
          <p:nvPr/>
        </p:nvSpPr>
        <p:spPr>
          <a:xfrm>
            <a:off x="1127239" y="2450617"/>
            <a:ext cx="4554685" cy="1383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200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Fortalecimiento</a:t>
            </a:r>
            <a:r>
              <a:rPr lang="en-US" sz="1200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 de la red </a:t>
            </a:r>
            <a:r>
              <a:rPr lang="en-US" sz="1200" b="1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centroamericana</a:t>
            </a:r>
            <a:r>
              <a:rPr lang="en-US" sz="1200" b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 </a:t>
            </a:r>
            <a:r>
              <a:rPr lang="en-US" sz="1200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de </a:t>
            </a:r>
            <a:r>
              <a:rPr lang="en-US" sz="1200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diplomacia</a:t>
            </a:r>
            <a:r>
              <a:rPr lang="en-US" sz="1200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 </a:t>
            </a:r>
            <a:r>
              <a:rPr lang="en-US" sz="1200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cientifica</a:t>
            </a:r>
            <a:r>
              <a:rPr lang="en-US" sz="1200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 </a:t>
            </a:r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endParaRPr lang="en-US" sz="1200">
              <a:solidFill>
                <a:srgbClr val="FFFFFF"/>
              </a:solidFill>
              <a:latin typeface="Montserrat Medium"/>
              <a:ea typeface="Calibri"/>
              <a:cs typeface="Calibri"/>
            </a:endParaRPr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200" b="1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Integracion</a:t>
            </a:r>
            <a:r>
              <a:rPr lang="en-US" sz="1200" b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 </a:t>
            </a:r>
            <a:r>
              <a:rPr lang="en-US" sz="1200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de </a:t>
            </a:r>
            <a:r>
              <a:rPr lang="en-US" sz="1200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instituciones</a:t>
            </a:r>
            <a:r>
              <a:rPr lang="en-US" sz="1200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 de </a:t>
            </a:r>
            <a:r>
              <a:rPr lang="en-US" sz="1200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Centroamerica</a:t>
            </a:r>
            <a:r>
              <a:rPr lang="en-US" sz="1200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 y Republica Dominicana: SICA y Plan </a:t>
            </a:r>
            <a:r>
              <a:rPr lang="en-US" sz="1200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Trifinio</a:t>
            </a:r>
            <a:endParaRPr lang="en-US" sz="1200">
              <a:solidFill>
                <a:srgbClr val="FFFFFF"/>
              </a:solidFill>
              <a:latin typeface="Montserrat Medium"/>
              <a:ea typeface="Calibri"/>
              <a:cs typeface="Calibri"/>
            </a:endParaRPr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endParaRPr lang="en-US" sz="1200">
              <a:solidFill>
                <a:srgbClr val="FFFFFF"/>
              </a:solidFill>
              <a:latin typeface="Montserrat Medium"/>
              <a:ea typeface="Calibri"/>
              <a:cs typeface="Calibri"/>
            </a:endParaRPr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200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Identificacion</a:t>
            </a:r>
            <a:r>
              <a:rPr lang="en-US" sz="1200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 de </a:t>
            </a:r>
            <a:r>
              <a:rPr lang="en-US" sz="1200" b="1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Estudios</a:t>
            </a:r>
            <a:r>
              <a:rPr lang="en-US" sz="1200" b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 de Caso </a:t>
            </a:r>
            <a:r>
              <a:rPr lang="en-US" sz="1200" b="1" err="1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Regionales</a:t>
            </a:r>
            <a:endParaRPr lang="en-US" sz="1200" b="1">
              <a:solidFill>
                <a:srgbClr val="FFFFFF"/>
              </a:solidFill>
              <a:latin typeface="Montserrat Medium"/>
              <a:ea typeface="Calibri"/>
              <a:cs typeface="Calibri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594C2582-B509-995B-9BF6-D6FBF56176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0782275"/>
              </p:ext>
            </p:extLst>
          </p:nvPr>
        </p:nvGraphicFramePr>
        <p:xfrm>
          <a:off x="7296912" y="1659565"/>
          <a:ext cx="3456432" cy="27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58" name="Imagem 457" descr="Foto editada de grupo de pessoas posando para foto&#10;&#10;O conteúdo gerado por IA pode estar incorreto.">
            <a:extLst>
              <a:ext uri="{FF2B5EF4-FFF2-40B4-BE49-F238E27FC236}">
                <a16:creationId xmlns:a16="http://schemas.microsoft.com/office/drawing/2014/main" id="{116A7AAA-9174-1042-901C-367F868B1B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228" y="4541520"/>
            <a:ext cx="2926871" cy="2170176"/>
          </a:xfrm>
          <a:prstGeom prst="rect">
            <a:avLst/>
          </a:prstGeom>
        </p:spPr>
      </p:pic>
      <p:pic>
        <p:nvPicPr>
          <p:cNvPr id="459" name="Imagem 458" descr="Texto&#10;&#10;O conteúdo gerado por IA pode estar incorreto.">
            <a:extLst>
              <a:ext uri="{FF2B5EF4-FFF2-40B4-BE49-F238E27FC236}">
                <a16:creationId xmlns:a16="http://schemas.microsoft.com/office/drawing/2014/main" id="{8EEBA558-57B8-3EB4-C061-27A91221DB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5269" y="4480560"/>
            <a:ext cx="3380343" cy="2292096"/>
          </a:xfrm>
          <a:prstGeom prst="rect">
            <a:avLst/>
          </a:prstGeom>
        </p:spPr>
      </p:pic>
      <p:pic>
        <p:nvPicPr>
          <p:cNvPr id="496" name="Imagem 495">
            <a:extLst>
              <a:ext uri="{FF2B5EF4-FFF2-40B4-BE49-F238E27FC236}">
                <a16:creationId xmlns:a16="http://schemas.microsoft.com/office/drawing/2014/main" id="{6B90B37B-BC2D-DB90-46B7-ADD541D72F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79886" y="4211910"/>
            <a:ext cx="3481762" cy="256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66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32736"/>
          </a:xfrm>
          <a:custGeom>
            <a:avLst/>
            <a:gdLst/>
            <a:ahLst/>
            <a:cxnLst/>
            <a:rect l="l" t="t" r="r" b="b"/>
            <a:pathLst>
              <a:path w="18288000" h="10249104">
                <a:moveTo>
                  <a:pt x="0" y="0"/>
                </a:moveTo>
                <a:lnTo>
                  <a:pt x="18288000" y="0"/>
                </a:lnTo>
                <a:lnTo>
                  <a:pt x="18288000" y="10249104"/>
                </a:lnTo>
                <a:lnTo>
                  <a:pt x="0" y="10249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11" name="Group 11"/>
          <p:cNvGrpSpPr/>
          <p:nvPr/>
        </p:nvGrpSpPr>
        <p:grpSpPr>
          <a:xfrm>
            <a:off x="527548" y="381035"/>
            <a:ext cx="7185723" cy="3251662"/>
            <a:chOff x="-142042" y="-1413388"/>
            <a:chExt cx="4464905" cy="2020445"/>
          </a:xfrm>
        </p:grpSpPr>
        <p:sp>
          <p:nvSpPr>
            <p:cNvPr id="12" name="Freeform 12"/>
            <p:cNvSpPr/>
            <p:nvPr/>
          </p:nvSpPr>
          <p:spPr>
            <a:xfrm>
              <a:off x="-142042" y="-1413388"/>
              <a:ext cx="4322863" cy="607057"/>
            </a:xfrm>
            <a:custGeom>
              <a:avLst/>
              <a:gdLst/>
              <a:ahLst/>
              <a:cxnLst/>
              <a:rect l="l" t="t" r="r" b="b"/>
              <a:pathLst>
                <a:path w="4322863" h="607057">
                  <a:moveTo>
                    <a:pt x="37835" y="0"/>
                  </a:moveTo>
                  <a:lnTo>
                    <a:pt x="4285028" y="0"/>
                  </a:lnTo>
                  <a:cubicBezTo>
                    <a:pt x="4305924" y="0"/>
                    <a:pt x="4322863" y="16939"/>
                    <a:pt x="4322863" y="37835"/>
                  </a:cubicBezTo>
                  <a:lnTo>
                    <a:pt x="4322863" y="569222"/>
                  </a:lnTo>
                  <a:cubicBezTo>
                    <a:pt x="4322863" y="590118"/>
                    <a:pt x="4305924" y="607057"/>
                    <a:pt x="4285028" y="607057"/>
                  </a:cubicBezTo>
                  <a:lnTo>
                    <a:pt x="37835" y="607057"/>
                  </a:lnTo>
                  <a:cubicBezTo>
                    <a:pt x="27801" y="607057"/>
                    <a:pt x="18177" y="603071"/>
                    <a:pt x="11082" y="595976"/>
                  </a:cubicBezTo>
                  <a:cubicBezTo>
                    <a:pt x="3986" y="588880"/>
                    <a:pt x="0" y="579257"/>
                    <a:pt x="0" y="569222"/>
                  </a:cubicBezTo>
                  <a:lnTo>
                    <a:pt x="0" y="37835"/>
                  </a:lnTo>
                  <a:cubicBezTo>
                    <a:pt x="0" y="16939"/>
                    <a:pt x="16939" y="0"/>
                    <a:pt x="37835" y="0"/>
                  </a:cubicBezTo>
                  <a:close/>
                </a:path>
              </a:pathLst>
            </a:custGeom>
            <a:solidFill>
              <a:srgbClr val="B2D9D0"/>
            </a:solidFill>
          </p:spPr>
          <p:txBody>
            <a:bodyPr/>
            <a:lstStyle/>
            <a:p>
              <a:pPr algn="ctr">
                <a:lnSpc>
                  <a:spcPts val="3240"/>
                </a:lnSpc>
              </a:pPr>
              <a:r>
                <a:rPr lang="en-US" b="1" spc="87">
                  <a:solidFill>
                    <a:srgbClr val="3F5D23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Diplomacia </a:t>
              </a:r>
              <a:r>
                <a:rPr lang="en-US" b="1" spc="87" err="1">
                  <a:solidFill>
                    <a:srgbClr val="3F5D23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Científica</a:t>
              </a:r>
              <a:r>
                <a:rPr lang="en-US" b="1" spc="87">
                  <a:solidFill>
                    <a:srgbClr val="3F5D23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: </a:t>
              </a:r>
              <a:r>
                <a:rPr lang="en-US" b="1" spc="87" err="1">
                  <a:solidFill>
                    <a:srgbClr val="3F5D23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Perspectiva</a:t>
              </a:r>
              <a:r>
                <a:rPr lang="en-US" b="1" spc="87">
                  <a:solidFill>
                    <a:srgbClr val="3F5D23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 de </a:t>
              </a:r>
              <a:r>
                <a:rPr lang="en-US" b="1" spc="87" err="1">
                  <a:solidFill>
                    <a:srgbClr val="3F5D23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los</a:t>
              </a:r>
              <a:r>
                <a:rPr lang="en-US" b="1" spc="87">
                  <a:solidFill>
                    <a:srgbClr val="3F5D23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 </a:t>
              </a:r>
              <a:r>
                <a:rPr lang="en-US" b="1" spc="87" err="1">
                  <a:solidFill>
                    <a:srgbClr val="3F5D23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Países</a:t>
              </a:r>
              <a:r>
                <a:rPr lang="en-US" b="1" spc="87">
                  <a:solidFill>
                    <a:srgbClr val="3F5D23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 del IAI</a:t>
              </a:r>
            </a:p>
            <a:p>
              <a:endParaRPr lang="en-US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4322863" cy="683257"/>
            </a:xfrm>
            <a:prstGeom prst="rect">
              <a:avLst/>
            </a:prstGeom>
          </p:spPr>
          <p:txBody>
            <a:bodyPr lIns="31569" tIns="31569" rIns="31569" bIns="31569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20" name="Picture 19" descr="A close-up of a logo&#10;&#10;AI-generated content may be incorrect.">
            <a:extLst>
              <a:ext uri="{FF2B5EF4-FFF2-40B4-BE49-F238E27FC236}">
                <a16:creationId xmlns:a16="http://schemas.microsoft.com/office/drawing/2014/main" id="{7CD7A8CD-54F0-8CF4-3BE9-C66527961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87" y="1530129"/>
            <a:ext cx="4951413" cy="1567657"/>
          </a:xfrm>
          <a:prstGeom prst="rect">
            <a:avLst/>
          </a:prstGeom>
        </p:spPr>
      </p:pic>
      <p:pic>
        <p:nvPicPr>
          <p:cNvPr id="21" name="Picture 20" descr="IAI on X: &quot;🎙️In a recent interview with @SciDip magazine, @EOrtegaBarria,  national secretary of @senacyt, described the country's bold transformation  into a regional leader in science, technology, and innovation. 🇵🇦 🔗Read  the">
            <a:extLst>
              <a:ext uri="{FF2B5EF4-FFF2-40B4-BE49-F238E27FC236}">
                <a16:creationId xmlns:a16="http://schemas.microsoft.com/office/drawing/2014/main" id="{4013D123-D615-594F-71DD-67D757C0D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908" y="3243290"/>
            <a:ext cx="5604703" cy="1390650"/>
          </a:xfrm>
          <a:prstGeom prst="rect">
            <a:avLst/>
          </a:prstGeom>
        </p:spPr>
      </p:pic>
      <p:pic>
        <p:nvPicPr>
          <p:cNvPr id="22" name="Picture 21" descr="Marcella Ohira - Deputy Executive Director at Inter-American Institute for  Global Change Research (IAI) | LinkedIn">
            <a:extLst>
              <a:ext uri="{FF2B5EF4-FFF2-40B4-BE49-F238E27FC236}">
                <a16:creationId xmlns:a16="http://schemas.microsoft.com/office/drawing/2014/main" id="{13FFB90E-70CB-93C5-9050-78FDAE429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2220" y="381035"/>
            <a:ext cx="3743832" cy="210350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8303627-F38A-8AC0-6D9F-04C372EBB8B8}"/>
              </a:ext>
            </a:extLst>
          </p:cNvPr>
          <p:cNvSpPr txBox="1"/>
          <p:nvPr/>
        </p:nvSpPr>
        <p:spPr>
          <a:xfrm>
            <a:off x="491947" y="5437690"/>
            <a:ext cx="108966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>
                <a:latin typeface="Montserrat Medium"/>
              </a:rPr>
              <a:t>Tercera </a:t>
            </a:r>
            <a:r>
              <a:rPr lang="en-US" sz="1600" b="1" err="1">
                <a:latin typeface="Montserrat Medium"/>
              </a:rPr>
              <a:t>Entrevista</a:t>
            </a:r>
            <a:r>
              <a:rPr lang="en-US" sz="1600" b="1">
                <a:latin typeface="Montserrat Medium"/>
              </a:rPr>
              <a:t>: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Secretaria</a:t>
            </a:r>
            <a:r>
              <a:rPr lang="en-US" sz="1600">
                <a:latin typeface="Montserrat Medium"/>
              </a:rPr>
              <a:t> Rosaura Ruiz, México</a:t>
            </a:r>
          </a:p>
          <a:p>
            <a:endParaRPr lang="en-US" sz="1600">
              <a:latin typeface="Montserrat Medium"/>
            </a:endParaRPr>
          </a:p>
          <a:p>
            <a:r>
              <a:rPr lang="en-US" sz="1600" b="1" err="1">
                <a:latin typeface="Montserrat Medium"/>
              </a:rPr>
              <a:t>Discusión</a:t>
            </a:r>
            <a:r>
              <a:rPr lang="en-US" sz="1600" b="1">
                <a:latin typeface="Montserrat Medium"/>
              </a:rPr>
              <a:t> MoU:</a:t>
            </a:r>
            <a:r>
              <a:rPr lang="en-US" sz="1600">
                <a:latin typeface="Montserrat Medium"/>
              </a:rPr>
              <a:t> SICA para </a:t>
            </a:r>
            <a:r>
              <a:rPr lang="en-US" sz="1600" err="1">
                <a:latin typeface="Montserrat Medium"/>
              </a:rPr>
              <a:t>diplomacia</a:t>
            </a:r>
            <a:r>
              <a:rPr lang="en-US" sz="1600">
                <a:latin typeface="Montserrat Medium"/>
              </a:rPr>
              <a:t> </a:t>
            </a:r>
            <a:r>
              <a:rPr lang="en-US" sz="1600" err="1">
                <a:latin typeface="Montserrat Medium"/>
              </a:rPr>
              <a:t>científica</a:t>
            </a:r>
            <a:r>
              <a:rPr lang="en-US" sz="1600">
                <a:latin typeface="Montserrat Medium"/>
              </a:rPr>
              <a:t> y </a:t>
            </a:r>
            <a:r>
              <a:rPr lang="en-US" sz="1600" err="1">
                <a:latin typeface="Montserrat Medium"/>
              </a:rPr>
              <a:t>apoyo</a:t>
            </a:r>
            <a:r>
              <a:rPr lang="en-US" sz="1600">
                <a:latin typeface="Montserrat Medium"/>
              </a:rPr>
              <a:t> a </a:t>
            </a:r>
            <a:r>
              <a:rPr lang="en-US" sz="1600" err="1">
                <a:latin typeface="Montserrat Medium"/>
              </a:rPr>
              <a:t>políticas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publicas</a:t>
            </a:r>
            <a:r>
              <a:rPr lang="en-US" sz="1600">
                <a:latin typeface="Montserrat Medium"/>
              </a:rPr>
              <a:t> de </a:t>
            </a:r>
            <a:r>
              <a:rPr lang="en-US" sz="1600" err="1">
                <a:latin typeface="Montserrat Medium"/>
              </a:rPr>
              <a:t>los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países</a:t>
            </a:r>
            <a:r>
              <a:rPr lang="en-US" sz="1600">
                <a:latin typeface="Montserrat Medium"/>
              </a:rPr>
              <a:t> SICA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6DAAF5-3375-7E49-8864-237CCDE02561}"/>
              </a:ext>
            </a:extLst>
          </p:cNvPr>
          <p:cNvSpPr/>
          <p:nvPr/>
        </p:nvSpPr>
        <p:spPr>
          <a:xfrm>
            <a:off x="6688900" y="2718739"/>
            <a:ext cx="5019760" cy="28235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El Dr. Ortega destacó que el </a:t>
            </a:r>
            <a:r>
              <a:rPr lang="es-ES" sz="16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IAI y 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el </a:t>
            </a:r>
            <a:r>
              <a:rPr lang="es-ES" sz="16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Belmont </a:t>
            </a:r>
            <a:r>
              <a:rPr lang="es-ES" sz="1600" b="1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Forum</a:t>
            </a:r>
            <a:r>
              <a:rPr lang="es-ES" sz="16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en Panamá posiciona al país como un centro hemisférico para las interfaces entre ciencia y política y la colaboración internacional en materia de investigación, y reconoce el liderazgo de Panamá en la diplomacia científica y su conectividad geográfica y política en el continente.</a:t>
            </a:r>
            <a:endParaRPr lang="en-US">
              <a:solidFill>
                <a:schemeClr val="bg1">
                  <a:lumMod val="49000"/>
                </a:schemeClr>
              </a:solidFill>
              <a:ea typeface="+mn-lt"/>
              <a:cs typeface="+mn-lt"/>
            </a:endParaRPr>
          </a:p>
          <a:p>
            <a:endParaRPr lang="es-ES" sz="1600">
              <a:solidFill>
                <a:schemeClr val="bg1">
                  <a:lumMod val="49000"/>
                </a:schemeClr>
              </a:solidFill>
              <a:ea typeface="+mn-lt"/>
              <a:cs typeface="+mn-lt"/>
            </a:endParaRPr>
          </a:p>
          <a:p>
            <a:r>
              <a:rPr lang="es-ES" sz="14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Eduardo Ortega, Secretario Nacional de CT&amp;I, Panamá</a:t>
            </a:r>
            <a:endParaRPr lang="en-US" sz="1400">
              <a:solidFill>
                <a:schemeClr val="bg1">
                  <a:lumMod val="49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A2B36CF-2BF6-AAC5-3DE5-3A75DF9C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FFF10-9651-3B59-E3E8-0499B7502E2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0B8FCC-F5B3-1DA0-BFEC-92A801A61D78}"/>
              </a:ext>
            </a:extLst>
          </p:cNvPr>
          <p:cNvSpPr txBox="1"/>
          <p:nvPr/>
        </p:nvSpPr>
        <p:spPr>
          <a:xfrm>
            <a:off x="1002155" y="324584"/>
            <a:ext cx="10187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err="1">
                <a:latin typeface="Monserrat"/>
              </a:rPr>
              <a:t>STeP</a:t>
            </a:r>
            <a:r>
              <a:rPr lang="en-US" sz="2800">
                <a:latin typeface="Monserrat"/>
              </a:rPr>
              <a:t> Fellowship Program Update</a:t>
            </a:r>
          </a:p>
        </p:txBody>
      </p:sp>
      <p:pic>
        <p:nvPicPr>
          <p:cNvPr id="11" name="Picture 10" descr="A group of people holding up signs&#10;&#10;AI-generated content may be incorrect.">
            <a:extLst>
              <a:ext uri="{FF2B5EF4-FFF2-40B4-BE49-F238E27FC236}">
                <a16:creationId xmlns:a16="http://schemas.microsoft.com/office/drawing/2014/main" id="{6ED1BE5A-3484-A55D-7319-04AFA046F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42" y="1087721"/>
            <a:ext cx="8347358" cy="25813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454EB65-4DC3-F726-6242-EF9968C84F49}"/>
              </a:ext>
            </a:extLst>
          </p:cNvPr>
          <p:cNvSpPr txBox="1"/>
          <p:nvPr/>
        </p:nvSpPr>
        <p:spPr>
          <a:xfrm>
            <a:off x="407161" y="3836357"/>
            <a:ext cx="7772401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err="1">
                <a:latin typeface="Montserrat Medium"/>
              </a:rPr>
              <a:t>Formación</a:t>
            </a:r>
            <a:r>
              <a:rPr lang="en-US">
                <a:latin typeface="Montserrat Medium"/>
              </a:rPr>
              <a:t> de </a:t>
            </a:r>
            <a:r>
              <a:rPr lang="en-US" err="1">
                <a:latin typeface="Montserrat Medium"/>
              </a:rPr>
              <a:t>futuros</a:t>
            </a:r>
            <a:r>
              <a:rPr lang="en-US">
                <a:latin typeface="Montserrat Medium"/>
              </a:rPr>
              <a:t> </a:t>
            </a:r>
            <a:r>
              <a:rPr lang="en-US" err="1">
                <a:latin typeface="Montserrat Medium"/>
              </a:rPr>
              <a:t>líderes</a:t>
            </a:r>
            <a:r>
              <a:rPr lang="en-US">
                <a:latin typeface="Montserrat Medium"/>
              </a:rPr>
              <a:t> de las Americas para que </a:t>
            </a:r>
            <a:r>
              <a:rPr lang="en-US" err="1">
                <a:latin typeface="Montserrat Medium"/>
              </a:rPr>
              <a:t>participen</a:t>
            </a:r>
            <a:r>
              <a:rPr lang="en-US">
                <a:latin typeface="Montserrat Medium"/>
              </a:rPr>
              <a:t> </a:t>
            </a:r>
            <a:r>
              <a:rPr lang="en-US" err="1">
                <a:latin typeface="Montserrat Medium"/>
              </a:rPr>
              <a:t>en</a:t>
            </a:r>
            <a:r>
              <a:rPr lang="en-US">
                <a:latin typeface="Montserrat Medium"/>
              </a:rPr>
              <a:t> la </a:t>
            </a:r>
            <a:r>
              <a:rPr lang="en-US" err="1">
                <a:latin typeface="Montserrat Medium"/>
              </a:rPr>
              <a:t>interfaz</a:t>
            </a:r>
            <a:r>
              <a:rPr lang="en-US">
                <a:latin typeface="Montserrat Medium"/>
              </a:rPr>
              <a:t> </a:t>
            </a:r>
            <a:r>
              <a:rPr lang="en-US" err="1">
                <a:latin typeface="Montserrat Medium"/>
              </a:rPr>
              <a:t>ciencia-políticas</a:t>
            </a:r>
            <a:r>
              <a:rPr lang="en-US">
                <a:latin typeface="Montserrat Medium"/>
              </a:rPr>
              <a:t> a </a:t>
            </a:r>
            <a:r>
              <a:rPr lang="en-US" err="1">
                <a:latin typeface="Montserrat Medium"/>
              </a:rPr>
              <a:t>través</a:t>
            </a:r>
            <a:r>
              <a:rPr lang="en-US">
                <a:latin typeface="Montserrat Medium"/>
              </a:rPr>
              <a:t> del </a:t>
            </a:r>
            <a:r>
              <a:rPr lang="en-US" err="1">
                <a:latin typeface="Montserrat Medium"/>
              </a:rPr>
              <a:t>aprendizaje</a:t>
            </a:r>
            <a:r>
              <a:rPr lang="en-US">
                <a:latin typeface="Montserrat Medium"/>
              </a:rPr>
              <a:t> </a:t>
            </a:r>
            <a:r>
              <a:rPr lang="en-US" err="1">
                <a:latin typeface="Montserrat Medium"/>
              </a:rPr>
              <a:t>práctico</a:t>
            </a:r>
            <a:r>
              <a:rPr lang="en-US">
                <a:latin typeface="Montserrat Medium"/>
              </a:rPr>
              <a:t> </a:t>
            </a:r>
            <a:r>
              <a:rPr lang="en-US" err="1">
                <a:latin typeface="Montserrat Medium"/>
              </a:rPr>
              <a:t>apoyado</a:t>
            </a:r>
            <a:r>
              <a:rPr lang="en-US">
                <a:latin typeface="Montserrat Medium"/>
              </a:rPr>
              <a:t> </a:t>
            </a:r>
            <a:r>
              <a:rPr lang="en-US" err="1">
                <a:latin typeface="Montserrat Medium"/>
              </a:rPr>
              <a:t>por</a:t>
            </a:r>
            <a:r>
              <a:rPr lang="en-US">
                <a:latin typeface="Montserrat Medium"/>
              </a:rPr>
              <a:t> </a:t>
            </a:r>
            <a:r>
              <a:rPr lang="en-US" err="1">
                <a:latin typeface="Montserrat Medium"/>
              </a:rPr>
              <a:t>el</a:t>
            </a:r>
            <a:r>
              <a:rPr lang="en-US">
                <a:latin typeface="Montserrat Medium"/>
              </a:rPr>
              <a:t> </a:t>
            </a:r>
            <a:r>
              <a:rPr lang="en-US" err="1">
                <a:latin typeface="Montserrat Medium"/>
              </a:rPr>
              <a:t>desarrollo</a:t>
            </a:r>
            <a:r>
              <a:rPr lang="en-US">
                <a:latin typeface="Montserrat Medium"/>
              </a:rPr>
              <a:t> </a:t>
            </a:r>
            <a:r>
              <a:rPr lang="en-US" err="1">
                <a:latin typeface="Montserrat Medium"/>
              </a:rPr>
              <a:t>profesional</a:t>
            </a:r>
            <a:r>
              <a:rPr lang="en-US">
                <a:latin typeface="Montserrat Medium"/>
              </a:rPr>
              <a:t> y la </a:t>
            </a:r>
            <a:r>
              <a:rPr lang="en-US" err="1">
                <a:latin typeface="Montserrat Medium"/>
              </a:rPr>
              <a:t>mentoría</a:t>
            </a:r>
            <a:r>
              <a:rPr lang="en-US">
                <a:latin typeface="Montserrat Medium"/>
              </a:rPr>
              <a:t>.</a:t>
            </a:r>
          </a:p>
          <a:p>
            <a:pPr algn="just"/>
            <a:endParaRPr lang="en-US">
              <a:latin typeface="Montserrat Medium"/>
            </a:endParaRPr>
          </a:p>
          <a:p>
            <a:pPr algn="just"/>
            <a:r>
              <a:rPr lang="en-US">
                <a:latin typeface="Montserrat Medium"/>
              </a:rPr>
              <a:t>Training future leaders of the Americas to participate in the science–policy interface through practical, hands‑on learning supported by professional development and mentorship.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381277-8989-E4A1-CBDE-1CC31BBB5FC8}"/>
              </a:ext>
            </a:extLst>
          </p:cNvPr>
          <p:cNvSpPr txBox="1"/>
          <p:nvPr/>
        </p:nvSpPr>
        <p:spPr>
          <a:xfrm>
            <a:off x="8762801" y="929144"/>
            <a:ext cx="3302200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latin typeface="Montserrat SemiBold"/>
              </a:rPr>
              <a:t>2020-2025</a:t>
            </a:r>
          </a:p>
          <a:p>
            <a:pPr algn="ctr"/>
            <a:endParaRPr lang="en-US">
              <a:latin typeface="Montserrat SemiBold"/>
            </a:endParaRPr>
          </a:p>
          <a:p>
            <a:pPr algn="ctr"/>
            <a:r>
              <a:rPr lang="en-US">
                <a:latin typeface="Montserrat SemiBold"/>
              </a:rPr>
              <a:t>90 Fellows</a:t>
            </a:r>
          </a:p>
          <a:p>
            <a:pPr algn="ctr"/>
            <a:r>
              <a:rPr lang="en-US">
                <a:latin typeface="Montserrat SemiBold"/>
              </a:rPr>
              <a:t>16 </a:t>
            </a:r>
            <a:r>
              <a:rPr lang="en-US" err="1">
                <a:latin typeface="Montserrat SemiBold"/>
              </a:rPr>
              <a:t>Países</a:t>
            </a:r>
            <a:r>
              <a:rPr lang="en-US">
                <a:latin typeface="Montserrat SemiBold"/>
              </a:rPr>
              <a:t>/Countries</a:t>
            </a:r>
          </a:p>
          <a:p>
            <a:pPr algn="ctr"/>
            <a:endParaRPr lang="en-US">
              <a:latin typeface="Montserrat SemiBold"/>
            </a:endParaRPr>
          </a:p>
          <a:p>
            <a:pPr algn="ctr"/>
            <a:r>
              <a:rPr lang="en-US" err="1">
                <a:latin typeface="Montserrat SemiBold"/>
              </a:rPr>
              <a:t>Comité</a:t>
            </a:r>
            <a:r>
              <a:rPr lang="en-US">
                <a:latin typeface="Montserrat SemiBold"/>
              </a:rPr>
              <a:t> de </a:t>
            </a:r>
            <a:r>
              <a:rPr lang="en-US" err="1">
                <a:latin typeface="Montserrat SemiBold"/>
              </a:rPr>
              <a:t>participación</a:t>
            </a:r>
            <a:r>
              <a:rPr lang="en-US">
                <a:latin typeface="Montserrat SemiBold"/>
              </a:rPr>
              <a:t> de </a:t>
            </a:r>
            <a:r>
              <a:rPr lang="en-US" err="1">
                <a:latin typeface="Montserrat SemiBold"/>
              </a:rPr>
              <a:t>exalumni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establecido</a:t>
            </a:r>
            <a:r>
              <a:rPr lang="en-US">
                <a:latin typeface="Montserrat SemiBold"/>
              </a:rPr>
              <a:t>/</a:t>
            </a:r>
          </a:p>
          <a:p>
            <a:pPr algn="ctr"/>
            <a:r>
              <a:rPr lang="en-US">
                <a:latin typeface="Montserrat SemiBold"/>
              </a:rPr>
              <a:t>Alumni engagement committee in place</a:t>
            </a:r>
          </a:p>
        </p:txBody>
      </p:sp>
    </p:spTree>
    <p:extLst>
      <p:ext uri="{BB962C8B-B14F-4D97-AF65-F5344CB8AC3E}">
        <p14:creationId xmlns:p14="http://schemas.microsoft.com/office/powerpoint/2010/main" val="1644762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587F4-EC8A-7B2E-5FB5-2BBE6865B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8B75E615-FB3C-2F87-ABB6-FA2FA027EC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8979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C35D9-2068-D0C4-D788-3347EFB8EA80}"/>
              </a:ext>
            </a:extLst>
          </p:cNvPr>
          <p:cNvSpPr txBox="1"/>
          <p:nvPr/>
        </p:nvSpPr>
        <p:spPr>
          <a:xfrm>
            <a:off x="1002155" y="347641"/>
            <a:ext cx="10187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err="1">
                <a:latin typeface="Monserrat"/>
              </a:rPr>
              <a:t>STeP</a:t>
            </a:r>
            <a:r>
              <a:rPr lang="en-US" sz="2800">
                <a:latin typeface="Monserrat"/>
              </a:rPr>
              <a:t> Fellowship Program Update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44C86C-8E10-BEC3-7B17-C39001D7D7AC}"/>
              </a:ext>
            </a:extLst>
          </p:cNvPr>
          <p:cNvSpPr txBox="1"/>
          <p:nvPr/>
        </p:nvSpPr>
        <p:spPr>
          <a:xfrm>
            <a:off x="684655" y="3725173"/>
            <a:ext cx="3773045" cy="30623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400" b="1" i="0">
                <a:effectLst/>
                <a:latin typeface="Montserrat SemiBold"/>
              </a:rPr>
              <a:t>Argentina</a:t>
            </a:r>
            <a:endParaRPr lang="en-US" sz="1400">
              <a:effectLst/>
              <a:latin typeface="Montserrat SemiBold"/>
            </a:endParaRPr>
          </a:p>
          <a:p>
            <a:pPr>
              <a:lnSpc>
                <a:spcPts val="2625"/>
              </a:lnSpc>
            </a:pPr>
            <a:r>
              <a:rPr lang="en-US" sz="1400" b="0" i="0">
                <a:effectLst/>
                <a:latin typeface="Montserrat SemiBold"/>
              </a:rPr>
              <a:t>3 fellows </a:t>
            </a:r>
            <a:r>
              <a:rPr lang="en-US" sz="1400" b="0" i="0" err="1">
                <a:effectLst/>
                <a:latin typeface="Montserrat SemiBold"/>
              </a:rPr>
              <a:t>cofinanciados</a:t>
            </a:r>
            <a:r>
              <a:rPr lang="en-US" sz="1400" b="0" i="0">
                <a:effectLst/>
                <a:latin typeface="Montserrat SemiBold"/>
              </a:rPr>
              <a:t> </a:t>
            </a:r>
            <a:r>
              <a:rPr lang="en-US" sz="1400" b="0" i="0" err="1">
                <a:effectLst/>
                <a:latin typeface="Montserrat SemiBold"/>
              </a:rPr>
              <a:t>por</a:t>
            </a:r>
            <a:r>
              <a:rPr lang="en-US" sz="1400" b="0" i="0">
                <a:effectLst/>
                <a:latin typeface="Montserrat SemiBold"/>
              </a:rPr>
              <a:t> CREA/CONICET, </a:t>
            </a:r>
            <a:r>
              <a:rPr lang="en-US" sz="1400" b="0" i="0" err="1">
                <a:effectLst/>
                <a:latin typeface="Montserrat SemiBold"/>
              </a:rPr>
              <a:t>ubicados</a:t>
            </a:r>
            <a:r>
              <a:rPr lang="en-US" sz="1400" b="0" i="0">
                <a:effectLst/>
                <a:latin typeface="Montserrat SemiBold"/>
              </a:rPr>
              <a:t> </a:t>
            </a:r>
            <a:r>
              <a:rPr lang="en-US" sz="1400" b="0" i="0" err="1">
                <a:effectLst/>
                <a:latin typeface="Montserrat SemiBold"/>
              </a:rPr>
              <a:t>en</a:t>
            </a:r>
            <a:r>
              <a:rPr lang="en-US" sz="1400" b="0" i="0">
                <a:effectLst/>
                <a:latin typeface="Montserrat SemiBold"/>
              </a:rPr>
              <a:t> </a:t>
            </a:r>
            <a:r>
              <a:rPr lang="en-US" sz="1400" b="0" i="0" err="1">
                <a:effectLst/>
                <a:latin typeface="Montserrat SemiBold"/>
              </a:rPr>
              <a:t>el</a:t>
            </a:r>
            <a:r>
              <a:rPr lang="en-US" sz="1400" b="0" i="0">
                <a:effectLst/>
                <a:latin typeface="Montserrat SemiBold"/>
              </a:rPr>
              <a:t> sector </a:t>
            </a:r>
            <a:r>
              <a:rPr lang="en-US" sz="1400" b="0" i="0" err="1">
                <a:effectLst/>
                <a:latin typeface="Montserrat SemiBold"/>
              </a:rPr>
              <a:t>agroindustrial</a:t>
            </a:r>
            <a:r>
              <a:rPr lang="en-US" sz="1400" b="0" i="0">
                <a:effectLst/>
                <a:latin typeface="Montserrat SemiBold"/>
              </a:rPr>
              <a:t> privado.</a:t>
            </a:r>
          </a:p>
          <a:p>
            <a:pPr>
              <a:lnSpc>
                <a:spcPts val="2700"/>
              </a:lnSpc>
            </a:pPr>
            <a:r>
              <a:rPr lang="en-US" sz="1400" b="1" i="0" err="1">
                <a:effectLst/>
                <a:latin typeface="Montserrat SemiBold"/>
              </a:rPr>
              <a:t>Estados</a:t>
            </a:r>
            <a:r>
              <a:rPr lang="en-US" sz="1400" b="1" i="0">
                <a:effectLst/>
                <a:latin typeface="Montserrat SemiBold"/>
              </a:rPr>
              <a:t> Unidos</a:t>
            </a:r>
            <a:endParaRPr lang="en-US" sz="1400">
              <a:effectLst/>
              <a:latin typeface="Montserrat SemiBold"/>
            </a:endParaRPr>
          </a:p>
          <a:p>
            <a:pPr>
              <a:lnSpc>
                <a:spcPts val="2625"/>
              </a:lnSpc>
            </a:pPr>
            <a:r>
              <a:rPr lang="en-US" sz="1400" b="0" i="0">
                <a:effectLst/>
                <a:latin typeface="Montserrat SemiBold"/>
              </a:rPr>
              <a:t>2 fellows del </a:t>
            </a:r>
            <a:r>
              <a:rPr lang="en-US" sz="1400" b="0" i="0" err="1">
                <a:effectLst/>
                <a:latin typeface="Montserrat SemiBold"/>
              </a:rPr>
              <a:t>programa</a:t>
            </a:r>
            <a:r>
              <a:rPr lang="en-US" sz="1400" b="0" i="0">
                <a:effectLst/>
                <a:latin typeface="Montserrat SemiBold"/>
              </a:rPr>
              <a:t> AAAS STPF </a:t>
            </a:r>
            <a:r>
              <a:rPr lang="en-US" sz="1400" b="0" i="0" err="1">
                <a:effectLst/>
                <a:latin typeface="Montserrat SemiBold"/>
              </a:rPr>
              <a:t>en</a:t>
            </a:r>
            <a:r>
              <a:rPr lang="en-US" sz="1400" b="0" i="0">
                <a:effectLst/>
                <a:latin typeface="Montserrat SemiBold"/>
              </a:rPr>
              <a:t> NSF (</a:t>
            </a:r>
            <a:r>
              <a:rPr lang="en-US" sz="1400" b="0" i="0" err="1">
                <a:effectLst/>
                <a:latin typeface="Montserrat SemiBold"/>
              </a:rPr>
              <a:t>Dirección</a:t>
            </a:r>
            <a:r>
              <a:rPr lang="en-US" sz="1400" b="0" i="0">
                <a:effectLst/>
                <a:latin typeface="Montserrat SemiBold"/>
              </a:rPr>
              <a:t> TIP) y U.S. DOE (BETO).</a:t>
            </a:r>
            <a:endParaRPr lang="en-US" sz="1400">
              <a:effectLst/>
              <a:latin typeface="Montserrat SemiBold"/>
            </a:endParaRPr>
          </a:p>
          <a:p>
            <a:pPr>
              <a:lnSpc>
                <a:spcPts val="2625"/>
              </a:lnSpc>
            </a:pPr>
            <a:endParaRPr lang="en-US">
              <a:effectLst/>
              <a:latin typeface="YAFdtQi73Xs_0"/>
            </a:endParaRPr>
          </a:p>
          <a:p>
            <a:endParaRPr lang="en-US">
              <a:latin typeface="Monserra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85A2B-FC60-36C1-A33C-C8F6E3CFC640}"/>
              </a:ext>
            </a:extLst>
          </p:cNvPr>
          <p:cNvSpPr txBox="1"/>
          <p:nvPr/>
        </p:nvSpPr>
        <p:spPr>
          <a:xfrm>
            <a:off x="8457055" y="870861"/>
            <a:ext cx="3562923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>
                <a:latin typeface="Montserrat SemiBold"/>
              </a:rPr>
              <a:t>5to </a:t>
            </a:r>
            <a:r>
              <a:rPr lang="en-US" sz="2000" err="1">
                <a:latin typeface="Montserrat SemiBold"/>
              </a:rPr>
              <a:t>Cohorte</a:t>
            </a:r>
            <a:r>
              <a:rPr lang="en-US" sz="2000">
                <a:latin typeface="Montserrat SemiBold"/>
              </a:rPr>
              <a:t> </a:t>
            </a:r>
            <a:r>
              <a:rPr lang="en-US" sz="2000" err="1">
                <a:latin typeface="Montserrat SemiBold"/>
              </a:rPr>
              <a:t>lanzado</a:t>
            </a:r>
            <a:r>
              <a:rPr lang="en-US" sz="2000">
                <a:latin typeface="Montserrat SemiBold"/>
              </a:rPr>
              <a:t> </a:t>
            </a:r>
            <a:r>
              <a:rPr lang="en-US" sz="2000" err="1">
                <a:latin typeface="Montserrat SemiBold"/>
              </a:rPr>
              <a:t>noviembre</a:t>
            </a:r>
            <a:r>
              <a:rPr lang="en-US" sz="2000">
                <a:latin typeface="Montserrat SemiBold"/>
              </a:rPr>
              <a:t> 2025/ </a:t>
            </a:r>
            <a:r>
              <a:rPr lang="en-US" sz="2000" i="1">
                <a:latin typeface="Montserrat SemiBold"/>
              </a:rPr>
              <a:t>5th Cohort launched November 2025</a:t>
            </a:r>
          </a:p>
          <a:p>
            <a:pPr algn="ctr"/>
            <a:endParaRPr lang="en-US" sz="2000">
              <a:latin typeface="Montserrat SemiBold"/>
            </a:endParaRPr>
          </a:p>
          <a:p>
            <a:pPr algn="ctr"/>
            <a:r>
              <a:rPr lang="en-US" sz="2000">
                <a:latin typeface="Montserrat SemiBold"/>
              </a:rPr>
              <a:t>9 Fellows</a:t>
            </a:r>
          </a:p>
          <a:p>
            <a:pPr algn="ctr"/>
            <a:r>
              <a:rPr lang="en-US" sz="2000">
                <a:latin typeface="Montserrat SemiBold"/>
              </a:rPr>
              <a:t>5 </a:t>
            </a:r>
            <a:r>
              <a:rPr lang="en-US" sz="2000" err="1">
                <a:latin typeface="Montserrat SemiBold"/>
              </a:rPr>
              <a:t>Países</a:t>
            </a:r>
            <a:r>
              <a:rPr lang="en-US" sz="2000">
                <a:latin typeface="Montserrat SemiBold"/>
              </a:rPr>
              <a:t> / </a:t>
            </a:r>
            <a:r>
              <a:rPr lang="en-US" sz="2000" i="1">
                <a:latin typeface="Montserrat SemiBold"/>
              </a:rPr>
              <a:t>Countries</a:t>
            </a:r>
          </a:p>
          <a:p>
            <a:pPr algn="ctr"/>
            <a:endParaRPr lang="en-US" sz="2800">
              <a:latin typeface="Monserrat"/>
            </a:endParaRPr>
          </a:p>
        </p:txBody>
      </p:sp>
      <p:pic>
        <p:nvPicPr>
          <p:cNvPr id="4" name="Picture 3" descr="A close-up of a screen&#10;&#10;AI-generated content may be incorrect.">
            <a:extLst>
              <a:ext uri="{FF2B5EF4-FFF2-40B4-BE49-F238E27FC236}">
                <a16:creationId xmlns:a16="http://schemas.microsoft.com/office/drawing/2014/main" id="{2CD563E9-68C9-1BF5-1E0B-04DBFA4AD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55" y="980724"/>
            <a:ext cx="7772400" cy="24482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290C52-27AE-BE9E-6FC4-432BE3BB3840}"/>
              </a:ext>
            </a:extLst>
          </p:cNvPr>
          <p:cNvSpPr txBox="1"/>
          <p:nvPr/>
        </p:nvSpPr>
        <p:spPr>
          <a:xfrm>
            <a:off x="5027292" y="3721607"/>
            <a:ext cx="6992680" cy="27417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400" b="1">
                <a:latin typeface="Montserrat SemiBold"/>
              </a:rPr>
              <a:t>Colombia</a:t>
            </a:r>
          </a:p>
          <a:p>
            <a:pPr>
              <a:lnSpc>
                <a:spcPts val="2700"/>
              </a:lnSpc>
            </a:pPr>
            <a:r>
              <a:rPr lang="en-US" sz="1400">
                <a:latin typeface="Montserrat SemiBold"/>
              </a:rPr>
              <a:t>1 fellow: Instituto Alexander von Humboldt </a:t>
            </a:r>
          </a:p>
          <a:p>
            <a:pPr>
              <a:lnSpc>
                <a:spcPts val="2700"/>
              </a:lnSpc>
            </a:pPr>
            <a:r>
              <a:rPr lang="en-US" sz="1400" b="1">
                <a:latin typeface="Montserrat SemiBold"/>
              </a:rPr>
              <a:t>Panamá</a:t>
            </a:r>
          </a:p>
          <a:p>
            <a:pPr>
              <a:lnSpc>
                <a:spcPts val="2625"/>
              </a:lnSpc>
            </a:pPr>
            <a:r>
              <a:rPr lang="en-US" sz="1400">
                <a:latin typeface="Montserrat SemiBold"/>
              </a:rPr>
              <a:t>1 fellow </a:t>
            </a:r>
            <a:r>
              <a:rPr lang="en-US" sz="1400" err="1">
                <a:latin typeface="Montserrat SemiBold"/>
              </a:rPr>
              <a:t>en</a:t>
            </a:r>
            <a:r>
              <a:rPr lang="en-US" sz="1400">
                <a:latin typeface="Montserrat SemiBold"/>
              </a:rPr>
              <a:t> STRI – </a:t>
            </a:r>
            <a:r>
              <a:rPr lang="en-US" sz="1400" err="1">
                <a:latin typeface="Montserrat SemiBold"/>
              </a:rPr>
              <a:t>Iniciativa</a:t>
            </a:r>
            <a:r>
              <a:rPr lang="en-US" sz="1400">
                <a:latin typeface="Montserrat SemiBold"/>
              </a:rPr>
              <a:t> Adrienne Arsht, </a:t>
            </a:r>
            <a:r>
              <a:rPr lang="en-US" sz="1400" err="1">
                <a:latin typeface="Montserrat SemiBold"/>
              </a:rPr>
              <a:t>asesorando</a:t>
            </a:r>
            <a:r>
              <a:rPr lang="en-US" sz="1400">
                <a:latin typeface="Montserrat SemiBold"/>
              </a:rPr>
              <a:t> a CMAR (Costa Rica, Panamá, Ecuador, Colombia).</a:t>
            </a:r>
          </a:p>
          <a:p>
            <a:pPr>
              <a:lnSpc>
                <a:spcPts val="2625"/>
              </a:lnSpc>
            </a:pPr>
            <a:r>
              <a:rPr lang="en-US" sz="1400" b="1">
                <a:latin typeface="Montserrat SemiBold"/>
              </a:rPr>
              <a:t>Ecuador</a:t>
            </a:r>
          </a:p>
          <a:p>
            <a:pPr>
              <a:lnSpc>
                <a:spcPts val="2625"/>
              </a:lnSpc>
            </a:pPr>
            <a:r>
              <a:rPr lang="en-US" sz="1400">
                <a:latin typeface="Montserrat SemiBold"/>
              </a:rPr>
              <a:t>2 fellows: Instituto Nacional de </a:t>
            </a:r>
            <a:r>
              <a:rPr lang="en-US" sz="1400" err="1">
                <a:latin typeface="Montserrat SemiBold"/>
              </a:rPr>
              <a:t>Biodiversidad</a:t>
            </a:r>
            <a:r>
              <a:rPr lang="en-US" sz="1400">
                <a:latin typeface="Montserrat SemiBold"/>
              </a:rPr>
              <a:t> (INABIO)</a:t>
            </a:r>
          </a:p>
          <a:p>
            <a:endParaRPr lang="en-US">
              <a:latin typeface="Monserra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50591B-3601-6326-72B9-0D261F6DDA69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873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D767B-75CB-01CB-4048-4FD793985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C04C0D75-8C31-0056-1530-2183EFCB93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E2D00B-FC4A-F977-A6D8-26220971B29F}"/>
              </a:ext>
            </a:extLst>
          </p:cNvPr>
          <p:cNvSpPr txBox="1"/>
          <p:nvPr/>
        </p:nvSpPr>
        <p:spPr>
          <a:xfrm>
            <a:off x="1002155" y="347641"/>
            <a:ext cx="1018768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err="1">
                <a:latin typeface="Montserrat SemiBold"/>
              </a:rPr>
              <a:t>STeP</a:t>
            </a:r>
            <a:r>
              <a:rPr lang="en-US" sz="2400">
                <a:latin typeface="Montserrat SemiBold"/>
              </a:rPr>
              <a:t> Fellowship Program Update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D98FB8-0F38-9820-D658-6BB3195CEBF2}"/>
              </a:ext>
            </a:extLst>
          </p:cNvPr>
          <p:cNvSpPr txBox="1"/>
          <p:nvPr/>
        </p:nvSpPr>
        <p:spPr>
          <a:xfrm>
            <a:off x="2498567" y="1093617"/>
            <a:ext cx="943468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>
                <a:latin typeface="Montserrat SemiBold"/>
              </a:rPr>
              <a:t>Desarrollo </a:t>
            </a:r>
            <a:r>
              <a:rPr lang="en-US" sz="2000" b="1" err="1">
                <a:latin typeface="Montserrat SemiBold"/>
              </a:rPr>
              <a:t>Profesional</a:t>
            </a:r>
            <a:r>
              <a:rPr lang="en-US" sz="2000" b="1">
                <a:latin typeface="Montserrat SemiBold"/>
              </a:rPr>
              <a:t> / Professional Development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EB1773-11B5-F285-93DD-A38D2349ED96}"/>
              </a:ext>
            </a:extLst>
          </p:cNvPr>
          <p:cNvSpPr txBox="1"/>
          <p:nvPr/>
        </p:nvSpPr>
        <p:spPr>
          <a:xfrm>
            <a:off x="225772" y="2437240"/>
            <a:ext cx="4545453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>
                <a:latin typeface="Montserrat SemiBold"/>
              </a:rPr>
              <a:t> 14 </a:t>
            </a:r>
            <a:r>
              <a:rPr lang="en-US" sz="1600" err="1">
                <a:latin typeface="Montserrat SemiBold"/>
              </a:rPr>
              <a:t>sesiones</a:t>
            </a:r>
            <a:r>
              <a:rPr lang="en-US" sz="1600">
                <a:latin typeface="Montserrat SemiBold"/>
              </a:rPr>
              <a:t> de </a:t>
            </a:r>
            <a:r>
              <a:rPr lang="en-US" sz="1600" err="1">
                <a:latin typeface="Montserrat SemiBold"/>
              </a:rPr>
              <a:t>capacitación</a:t>
            </a:r>
            <a:r>
              <a:rPr lang="en-US" sz="1600">
                <a:latin typeface="Montserrat SemiBold"/>
              </a:rPr>
              <a:t> y 28 horas de </a:t>
            </a:r>
            <a:r>
              <a:rPr lang="en-US" sz="1600" err="1">
                <a:latin typeface="Montserrat SemiBold"/>
              </a:rPr>
              <a:t>formación</a:t>
            </a:r>
            <a:r>
              <a:rPr lang="en-US" sz="1600">
                <a:latin typeface="Montserrat SemiBold"/>
              </a:rPr>
              <a:t> </a:t>
            </a:r>
            <a:r>
              <a:rPr lang="en-US" sz="1600" err="1">
                <a:latin typeface="Montserrat SemiBold"/>
              </a:rPr>
              <a:t>sincrónica</a:t>
            </a:r>
            <a:r>
              <a:rPr lang="en-US" sz="1600">
                <a:latin typeface="Montserrat SemiBold"/>
              </a:rPr>
              <a:t> </a:t>
            </a:r>
            <a:r>
              <a:rPr lang="en-US" sz="1600" err="1">
                <a:latin typeface="Montserrat SemiBold"/>
              </a:rPr>
              <a:t>programadas</a:t>
            </a:r>
            <a:r>
              <a:rPr lang="en-US" sz="1600">
                <a:latin typeface="Montserrat SemiBold"/>
              </a:rPr>
              <a:t> hasta </a:t>
            </a:r>
            <a:r>
              <a:rPr lang="en-US" sz="1600" err="1">
                <a:latin typeface="Montserrat SemiBold"/>
              </a:rPr>
              <a:t>noviembre</a:t>
            </a:r>
            <a:r>
              <a:rPr lang="en-US" sz="1600">
                <a:latin typeface="Montserrat SemiBold"/>
              </a:rPr>
              <a:t> de 2026 / </a:t>
            </a:r>
            <a:r>
              <a:rPr lang="en-US" sz="1600" i="1">
                <a:latin typeface="Montserrat SemiBold"/>
              </a:rPr>
              <a:t>14 training sessions and  (28 hours of synchronous training) scheduled through Nov 2026</a:t>
            </a:r>
          </a:p>
          <a:p>
            <a:endParaRPr lang="en-US" sz="1600">
              <a:latin typeface="Montserrat SemiBold"/>
            </a:endParaRPr>
          </a:p>
          <a:p>
            <a:r>
              <a:rPr lang="en-US" sz="1600">
                <a:latin typeface="Montserrat SemiBold"/>
              </a:rPr>
              <a:t>+</a:t>
            </a:r>
            <a:r>
              <a:rPr lang="en-US" sz="1600" err="1">
                <a:latin typeface="Montserrat SemiBold"/>
              </a:rPr>
              <a:t>Curso</a:t>
            </a:r>
            <a:r>
              <a:rPr lang="en-US" sz="1600">
                <a:latin typeface="Montserrat SemiBold"/>
              </a:rPr>
              <a:t> virtual </a:t>
            </a:r>
            <a:r>
              <a:rPr lang="en-US" sz="1600" err="1">
                <a:latin typeface="Montserrat SemiBold"/>
              </a:rPr>
              <a:t>asincrónico</a:t>
            </a:r>
            <a:r>
              <a:rPr lang="en-US" sz="1600">
                <a:latin typeface="Montserrat SemiBold"/>
              </a:rPr>
              <a:t> (DC) / </a:t>
            </a:r>
            <a:r>
              <a:rPr lang="en-US" sz="1600" i="1">
                <a:latin typeface="Montserrat SemiBold"/>
              </a:rPr>
              <a:t>Asynchronous online SD course</a:t>
            </a:r>
          </a:p>
          <a:p>
            <a:endParaRPr lang="en-US" sz="1600">
              <a:latin typeface="Montserrat SemiBold"/>
            </a:endParaRPr>
          </a:p>
          <a:p>
            <a:r>
              <a:rPr lang="en-US" sz="1600">
                <a:latin typeface="Montserrat SemiBold"/>
              </a:rPr>
              <a:t>+</a:t>
            </a:r>
            <a:r>
              <a:rPr lang="en-US" sz="1600" err="1">
                <a:latin typeface="Montserrat SemiBold"/>
              </a:rPr>
              <a:t>Trabajos</a:t>
            </a:r>
            <a:r>
              <a:rPr lang="en-US" sz="1600">
                <a:latin typeface="Montserrat SemiBold"/>
              </a:rPr>
              <a:t> de </a:t>
            </a:r>
            <a:r>
              <a:rPr lang="en-US" sz="1600" err="1">
                <a:latin typeface="Montserrat SemiBold"/>
              </a:rPr>
              <a:t>Comunicación</a:t>
            </a:r>
            <a:r>
              <a:rPr lang="en-US" sz="1600">
                <a:latin typeface="Montserrat SemiBold"/>
              </a:rPr>
              <a:t> / </a:t>
            </a:r>
            <a:r>
              <a:rPr lang="en-US" sz="1600" i="1">
                <a:latin typeface="Montserrat SemiBold"/>
              </a:rPr>
              <a:t>Communication assignments</a:t>
            </a:r>
          </a:p>
          <a:p>
            <a:endParaRPr lang="en-US" sz="1600">
              <a:latin typeface="Montserrat SemiBold"/>
            </a:endParaRPr>
          </a:p>
          <a:p>
            <a:r>
              <a:rPr lang="en-US" sz="1600">
                <a:latin typeface="Montserrat SemiBold"/>
              </a:rPr>
              <a:t>+ M&amp;E con las </a:t>
            </a:r>
            <a:r>
              <a:rPr lang="en-US" sz="1600" err="1">
                <a:latin typeface="Montserrat SemiBold"/>
              </a:rPr>
              <a:t>instituciones</a:t>
            </a:r>
            <a:r>
              <a:rPr lang="en-US" sz="1600">
                <a:latin typeface="Montserrat SemiBold"/>
              </a:rPr>
              <a:t> </a:t>
            </a:r>
            <a:r>
              <a:rPr lang="en-US" sz="1600" err="1">
                <a:latin typeface="Montserrat SemiBold"/>
              </a:rPr>
              <a:t>anfitrionas</a:t>
            </a:r>
            <a:r>
              <a:rPr lang="en-US" sz="1600">
                <a:latin typeface="Montserrat SemiBold"/>
              </a:rPr>
              <a:t> / </a:t>
            </a:r>
            <a:r>
              <a:rPr lang="en-US" sz="1600" i="1">
                <a:latin typeface="Montserrat SemiBold"/>
              </a:rPr>
              <a:t>M&amp;E with host institutions </a:t>
            </a:r>
          </a:p>
          <a:p>
            <a:endParaRPr lang="en-US" sz="2800">
              <a:latin typeface="Monserrat"/>
            </a:endParaRPr>
          </a:p>
        </p:txBody>
      </p:sp>
      <p:pic>
        <p:nvPicPr>
          <p:cNvPr id="10" name="Picture 9" descr="A map of the state of florida&#10;&#10;AI-generated content may be incorrect.">
            <a:extLst>
              <a:ext uri="{FF2B5EF4-FFF2-40B4-BE49-F238E27FC236}">
                <a16:creationId xmlns:a16="http://schemas.microsoft.com/office/drawing/2014/main" id="{D96695F7-34E7-FEA4-712F-770FB5E79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918" y="2051114"/>
            <a:ext cx="6802727" cy="3847166"/>
          </a:xfrm>
          <a:prstGeom prst="rect">
            <a:avLst/>
          </a:prstGeom>
        </p:spPr>
      </p:pic>
      <p:pic>
        <p:nvPicPr>
          <p:cNvPr id="15" name="Picture 14" descr="A close-up of orange text&#10;&#10;AI-generated content may be incorrect.">
            <a:extLst>
              <a:ext uri="{FF2B5EF4-FFF2-40B4-BE49-F238E27FC236}">
                <a16:creationId xmlns:a16="http://schemas.microsoft.com/office/drawing/2014/main" id="{4EC7E7A6-0FB9-726D-4612-37D8C3C527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79" y="1091980"/>
            <a:ext cx="1542208" cy="768436"/>
          </a:xfrm>
          <a:prstGeom prst="rect">
            <a:avLst/>
          </a:prstGeom>
        </p:spPr>
      </p:pic>
      <p:pic>
        <p:nvPicPr>
          <p:cNvPr id="19" name="Picture 18" descr="A close-up of a logo&#10;&#10;AI-generated content may be incorrect.">
            <a:extLst>
              <a:ext uri="{FF2B5EF4-FFF2-40B4-BE49-F238E27FC236}">
                <a16:creationId xmlns:a16="http://schemas.microsoft.com/office/drawing/2014/main" id="{CAB418AE-95FD-5C3E-EF53-C6B685334C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097" y="1821840"/>
            <a:ext cx="1542208" cy="487899"/>
          </a:xfrm>
          <a:prstGeom prst="rect">
            <a:avLst/>
          </a:prstGeom>
        </p:spPr>
      </p:pic>
      <p:pic>
        <p:nvPicPr>
          <p:cNvPr id="21" name="Picture 20" descr="A close-up of orange text&#10;&#10;AI-generated content may be incorrect.">
            <a:extLst>
              <a:ext uri="{FF2B5EF4-FFF2-40B4-BE49-F238E27FC236}">
                <a16:creationId xmlns:a16="http://schemas.microsoft.com/office/drawing/2014/main" id="{85BC82FC-7FFC-F2AB-A910-755DEA03DB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021" y="1498094"/>
            <a:ext cx="2096864" cy="79929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27E212E-9B8C-0BAF-775F-E8DCD54F4CBE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048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BFF18-F3B7-7726-0A7B-4BE0D4987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D9351BF5-B10F-82CF-9640-1E18D435E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F5E352-0661-C2D2-38EB-F3F58CD95D84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ENERO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B13C8E-319B-D9CD-2CCE-F5B93B014535}"/>
              </a:ext>
            </a:extLst>
          </p:cNvPr>
          <p:cNvSpPr txBox="1"/>
          <p:nvPr/>
        </p:nvSpPr>
        <p:spPr>
          <a:xfrm>
            <a:off x="0" y="537385"/>
            <a:ext cx="1210095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>
                <a:latin typeface="Montserrat Medium"/>
              </a:rPr>
              <a:t>C			</a:t>
            </a:r>
            <a:r>
              <a:rPr lang="es-ES" sz="2400" b="1">
                <a:latin typeface="Montserrat Medium"/>
              </a:rPr>
              <a:t>Creciente interés en Diplomacia Científica</a:t>
            </a:r>
          </a:p>
          <a:p>
            <a:endParaRPr lang="en-US" sz="200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E0E874F-359D-087B-ED3C-8A7D1862DE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03724"/>
              </p:ext>
            </p:extLst>
          </p:nvPr>
        </p:nvGraphicFramePr>
        <p:xfrm>
          <a:off x="1762605" y="1392382"/>
          <a:ext cx="9836727" cy="4581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02" name="Picture 1501" descr="Flag of El Salvador - Wikipedia">
            <a:extLst>
              <a:ext uri="{FF2B5EF4-FFF2-40B4-BE49-F238E27FC236}">
                <a16:creationId xmlns:a16="http://schemas.microsoft.com/office/drawing/2014/main" id="{94238900-0287-1447-29AE-F15757D69C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453" y="1997799"/>
            <a:ext cx="1108365" cy="768826"/>
          </a:xfrm>
          <a:prstGeom prst="rect">
            <a:avLst/>
          </a:prstGeom>
        </p:spPr>
      </p:pic>
      <p:pic>
        <p:nvPicPr>
          <p:cNvPr id="1503" name="Picture 1502" descr="Flag of Uruguay | Meaning, Colors &amp; Symbolism | Britannica">
            <a:extLst>
              <a:ext uri="{FF2B5EF4-FFF2-40B4-BE49-F238E27FC236}">
                <a16:creationId xmlns:a16="http://schemas.microsoft.com/office/drawing/2014/main" id="{3C741995-5D34-602B-DE0E-6120348C24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060" y="3204835"/>
            <a:ext cx="1123759" cy="717724"/>
          </a:xfrm>
          <a:prstGeom prst="rect">
            <a:avLst/>
          </a:prstGeom>
        </p:spPr>
      </p:pic>
      <p:pic>
        <p:nvPicPr>
          <p:cNvPr id="1504" name="Picture 1503" descr="Flag of Colombia">
            <a:extLst>
              <a:ext uri="{FF2B5EF4-FFF2-40B4-BE49-F238E27FC236}">
                <a16:creationId xmlns:a16="http://schemas.microsoft.com/office/drawing/2014/main" id="{BA3B106C-C560-2ADA-4453-ADA9CC3048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4058" y="4414211"/>
            <a:ext cx="1123760" cy="800485"/>
          </a:xfrm>
          <a:prstGeom prst="rect">
            <a:avLst/>
          </a:prstGeom>
        </p:spPr>
      </p:pic>
      <p:sp>
        <p:nvSpPr>
          <p:cNvPr id="1912" name="Rectangle: Rounded Corners 1911">
            <a:extLst>
              <a:ext uri="{FF2B5EF4-FFF2-40B4-BE49-F238E27FC236}">
                <a16:creationId xmlns:a16="http://schemas.microsoft.com/office/drawing/2014/main" id="{9CF185B7-38E9-935A-7624-3ED9B788D8D6}"/>
              </a:ext>
            </a:extLst>
          </p:cNvPr>
          <p:cNvSpPr/>
          <p:nvPr/>
        </p:nvSpPr>
        <p:spPr>
          <a:xfrm>
            <a:off x="9621445" y="1556495"/>
            <a:ext cx="2133396" cy="43752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600" err="1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Centroamerica</a:t>
            </a:r>
            <a:endParaRPr lang="en-US" err="1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913" name="Rectangle: Rounded Corners 1912">
            <a:extLst>
              <a:ext uri="{FF2B5EF4-FFF2-40B4-BE49-F238E27FC236}">
                <a16:creationId xmlns:a16="http://schemas.microsoft.com/office/drawing/2014/main" id="{2C67F192-2BBE-2ED6-5D61-A6637D2E1614}"/>
              </a:ext>
            </a:extLst>
          </p:cNvPr>
          <p:cNvSpPr/>
          <p:nvPr/>
        </p:nvSpPr>
        <p:spPr>
          <a:xfrm>
            <a:off x="9621445" y="2957343"/>
            <a:ext cx="2133396" cy="43752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600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Cono Sur</a:t>
            </a:r>
            <a:endParaRPr lang="en-US" err="1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2164" name="Rectangle: Rounded Corners 2163">
            <a:extLst>
              <a:ext uri="{FF2B5EF4-FFF2-40B4-BE49-F238E27FC236}">
                <a16:creationId xmlns:a16="http://schemas.microsoft.com/office/drawing/2014/main" id="{19EBB0D3-BAAB-A366-8E9C-C63B05F5BDD7}"/>
              </a:ext>
            </a:extLst>
          </p:cNvPr>
          <p:cNvSpPr/>
          <p:nvPr/>
        </p:nvSpPr>
        <p:spPr>
          <a:xfrm>
            <a:off x="9621445" y="3973343"/>
            <a:ext cx="2133396" cy="43752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600">
                <a:solidFill>
                  <a:srgbClr val="FFFFFF"/>
                </a:solidFill>
                <a:latin typeface="Montserrat Medium"/>
              </a:rPr>
              <a:t>Región Andina</a:t>
            </a:r>
          </a:p>
        </p:txBody>
      </p:sp>
    </p:spTree>
    <p:extLst>
      <p:ext uri="{BB962C8B-B14F-4D97-AF65-F5344CB8AC3E}">
        <p14:creationId xmlns:p14="http://schemas.microsoft.com/office/powerpoint/2010/main" val="2087279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553A4-CF6E-8354-90C0-CBC2E24D8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88F90AD2-B08F-BF57-029E-7C67BCD5F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79B734-58BD-232F-A098-195C37E045B2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ENERO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B5A2A2-181D-903A-6D28-39B1B51FFBD4}"/>
              </a:ext>
            </a:extLst>
          </p:cNvPr>
          <p:cNvSpPr txBox="1"/>
          <p:nvPr/>
        </p:nvSpPr>
        <p:spPr>
          <a:xfrm>
            <a:off x="243863" y="513536"/>
            <a:ext cx="11948845" cy="62170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>
                <a:latin typeface="Montserrat Medium"/>
              </a:rPr>
              <a:t>	</a:t>
            </a:r>
            <a:r>
              <a:rPr lang="es-ES" sz="2000" b="1">
                <a:latin typeface="Montserrat Medium"/>
              </a:rPr>
              <a:t>Creciente interés en Diplomacia Científica y Financiación</a:t>
            </a:r>
          </a:p>
          <a:p>
            <a:endParaRPr lang="es-ES" sz="1400" b="1">
              <a:latin typeface="Montserrat Medium"/>
            </a:endParaRPr>
          </a:p>
          <a:p>
            <a:endParaRPr lang="en-US" sz="1600" b="1">
              <a:latin typeface="Montserrat Medium"/>
            </a:endParaRPr>
          </a:p>
          <a:p>
            <a:r>
              <a:rPr lang="en-US" sz="1600" b="1">
                <a:latin typeface="Montserrat Medium"/>
              </a:rPr>
              <a:t>Fundraising</a:t>
            </a:r>
            <a:endParaRPr lang="en-US"/>
          </a:p>
          <a:p>
            <a:endParaRPr lang="en-US" sz="800" b="1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900">
              <a:latin typeface="Montserrat Medium"/>
            </a:endParaRPr>
          </a:p>
          <a:p>
            <a:endParaRPr lang="en-US" sz="1600">
              <a:solidFill>
                <a:srgbClr val="000000"/>
              </a:solidFill>
              <a:latin typeface="Montserrat Medium"/>
            </a:endParaRPr>
          </a:p>
          <a:p>
            <a:r>
              <a:rPr lang="en-US" sz="1600" b="1" err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Eventos</a:t>
            </a:r>
            <a:r>
              <a:rPr lang="en-US" sz="1600" b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 </a:t>
            </a:r>
            <a:r>
              <a:rPr lang="en-US" sz="1600" b="1" err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Diplomacia</a:t>
            </a:r>
            <a:r>
              <a:rPr lang="en-US" sz="1600" b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 </a:t>
            </a:r>
            <a:r>
              <a:rPr lang="en-US" sz="1600" b="1" err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Científica</a:t>
            </a:r>
            <a:endParaRPr lang="en-US" sz="1600" b="1">
              <a:solidFill>
                <a:schemeClr val="accent6">
                  <a:lumMod val="76000"/>
                </a:schemeClr>
              </a:solidFill>
              <a:latin typeface="Montserrat Medium"/>
            </a:endParaRPr>
          </a:p>
          <a:p>
            <a:r>
              <a:rPr lang="en-US" sz="1600">
                <a:latin typeface="Montserrat Medium"/>
              </a:rPr>
              <a:t>2025: </a:t>
            </a:r>
            <a:r>
              <a:rPr lang="en-US" sz="1600" err="1">
                <a:latin typeface="Montserrat Medium"/>
              </a:rPr>
              <a:t>financiación</a:t>
            </a:r>
            <a:r>
              <a:rPr lang="en-US" sz="1600">
                <a:latin typeface="Montserrat Medium"/>
              </a:rPr>
              <a:t> de Paraguay, </a:t>
            </a:r>
            <a:r>
              <a:rPr lang="en-US" sz="1600" err="1">
                <a:latin typeface="Montserrat Medium"/>
              </a:rPr>
              <a:t>Brasil</a:t>
            </a:r>
            <a:r>
              <a:rPr lang="en-US" sz="1600">
                <a:latin typeface="Montserrat Medium"/>
              </a:rPr>
              <a:t>, El Salvador </a:t>
            </a:r>
          </a:p>
          <a:p>
            <a:r>
              <a:rPr lang="en-US" sz="1600">
                <a:latin typeface="Montserrat Medium"/>
              </a:rPr>
              <a:t>2026: </a:t>
            </a:r>
            <a:r>
              <a:rPr lang="en-US" sz="1600" err="1">
                <a:latin typeface="Montserrat Medium"/>
              </a:rPr>
              <a:t>financiación</a:t>
            </a:r>
            <a:r>
              <a:rPr lang="en-US" sz="1600">
                <a:latin typeface="Montserrat Medium"/>
              </a:rPr>
              <a:t> de </a:t>
            </a:r>
            <a:r>
              <a:rPr lang="en-US" sz="1600" err="1">
                <a:latin typeface="Montserrat Medium"/>
              </a:rPr>
              <a:t>MESCyT</a:t>
            </a:r>
            <a:r>
              <a:rPr lang="en-US" sz="1600">
                <a:latin typeface="Montserrat Medium"/>
              </a:rPr>
              <a:t>/República Dominicana + Proyecto CTI; CONCYTEC/Perú, OEI; UNCCD </a:t>
            </a:r>
          </a:p>
          <a:p>
            <a:r>
              <a:rPr lang="en-US" sz="1600" err="1">
                <a:latin typeface="Montserrat Medium"/>
              </a:rPr>
              <a:t>Dialogo</a:t>
            </a:r>
            <a:r>
              <a:rPr lang="en-US" sz="1600">
                <a:latin typeface="Montserrat Medium"/>
              </a:rPr>
              <a:t> con </a:t>
            </a:r>
            <a:r>
              <a:rPr lang="en-US" sz="1600" err="1">
                <a:latin typeface="Montserrat Medium"/>
              </a:rPr>
              <a:t>otros</a:t>
            </a:r>
            <a:r>
              <a:rPr lang="en-US" sz="1600">
                <a:latin typeface="Montserrat Medium"/>
              </a:rPr>
              <a:t> 3 </a:t>
            </a:r>
            <a:r>
              <a:rPr lang="en-US" sz="1600" err="1">
                <a:latin typeface="Montserrat Medium"/>
              </a:rPr>
              <a:t>países</a:t>
            </a:r>
            <a:endParaRPr lang="en-US" sz="1600">
              <a:latin typeface="Montserrat Medium"/>
            </a:endParaRPr>
          </a:p>
          <a:p>
            <a:endParaRPr lang="en-US" sz="800">
              <a:latin typeface="Montserrat Medium"/>
            </a:endParaRPr>
          </a:p>
          <a:p>
            <a:r>
              <a:rPr lang="en-US" sz="1600" b="1" err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Proyectos</a:t>
            </a:r>
            <a:endParaRPr lang="en-US" sz="1600" b="1">
              <a:solidFill>
                <a:schemeClr val="accent6">
                  <a:lumMod val="76000"/>
                </a:schemeClr>
              </a:solidFill>
              <a:latin typeface="Montserrat Medium"/>
            </a:endParaRPr>
          </a:p>
          <a:p>
            <a:r>
              <a:rPr lang="en-US" sz="1600">
                <a:latin typeface="Montserrat Medium"/>
              </a:rPr>
              <a:t>2026-2027: </a:t>
            </a:r>
            <a:r>
              <a:rPr lang="en-US" sz="1600" err="1">
                <a:latin typeface="Montserrat Medium"/>
              </a:rPr>
              <a:t>Canadá</a:t>
            </a:r>
            <a:r>
              <a:rPr lang="en-US" sz="1600">
                <a:latin typeface="Montserrat Medium"/>
              </a:rPr>
              <a:t> Alinea y Global Affairs Canada. </a:t>
            </a:r>
            <a:r>
              <a:rPr lang="en-US" sz="1600" err="1">
                <a:latin typeface="Montserrat Medium"/>
              </a:rPr>
              <a:t>Firma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contrato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subsidios</a:t>
            </a:r>
            <a:endParaRPr lang="en-US" sz="1600">
              <a:latin typeface="Montserrat Medium"/>
            </a:endParaRPr>
          </a:p>
          <a:p>
            <a:endParaRPr lang="en-US" sz="800">
              <a:latin typeface="Montserrat Medium"/>
            </a:endParaRPr>
          </a:p>
          <a:p>
            <a:r>
              <a:rPr lang="en-US" sz="1600" b="1" err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Propuestas</a:t>
            </a:r>
            <a:r>
              <a:rPr lang="en-US" sz="1600" b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 </a:t>
            </a:r>
          </a:p>
          <a:p>
            <a:r>
              <a:rPr lang="en-US" sz="1600" err="1">
                <a:latin typeface="Montserrat Medium"/>
              </a:rPr>
              <a:t>Embajada</a:t>
            </a:r>
            <a:r>
              <a:rPr lang="en-US" sz="1600">
                <a:latin typeface="Montserrat Medium"/>
              </a:rPr>
              <a:t> de Reino </a:t>
            </a:r>
            <a:r>
              <a:rPr lang="en-US" sz="1600" err="1">
                <a:latin typeface="Montserrat Medium"/>
              </a:rPr>
              <a:t>Unido</a:t>
            </a:r>
            <a:r>
              <a:rPr lang="en-US" sz="1600">
                <a:latin typeface="Montserrat Medium"/>
              </a:rPr>
              <a:t> pen Panamá para </a:t>
            </a:r>
            <a:r>
              <a:rPr lang="en-US" sz="1600" err="1">
                <a:latin typeface="Montserrat Medium"/>
              </a:rPr>
              <a:t>eventos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en</a:t>
            </a:r>
            <a:r>
              <a:rPr lang="en-US" sz="1600">
                <a:latin typeface="Montserrat Medium"/>
              </a:rPr>
              <a:t> Panamá: </a:t>
            </a:r>
            <a:r>
              <a:rPr lang="en-US" sz="1600" err="1">
                <a:latin typeface="Montserrat Medium"/>
              </a:rPr>
              <a:t>Diplomacia</a:t>
            </a:r>
            <a:r>
              <a:rPr lang="en-US" sz="1600">
                <a:latin typeface="Montserrat Medium"/>
              </a:rPr>
              <a:t> </a:t>
            </a:r>
            <a:r>
              <a:rPr lang="en-US" sz="1600" err="1">
                <a:latin typeface="Montserrat Medium"/>
              </a:rPr>
              <a:t>Científica</a:t>
            </a:r>
            <a:r>
              <a:rPr lang="en-US" sz="1600">
                <a:latin typeface="Montserrat Medium"/>
              </a:rPr>
              <a:t> y </a:t>
            </a:r>
            <a:r>
              <a:rPr lang="en-US" sz="1600" err="1">
                <a:latin typeface="Montserrat Medium"/>
              </a:rPr>
              <a:t>Empreendedorismo</a:t>
            </a:r>
            <a:endParaRPr lang="en-US" sz="1600">
              <a:latin typeface="Montserrat Medium"/>
            </a:endParaRPr>
          </a:p>
          <a:p>
            <a:r>
              <a:rPr lang="en-US" sz="1600" err="1">
                <a:latin typeface="Montserrat Medium"/>
              </a:rPr>
              <a:t>Gobierno</a:t>
            </a:r>
            <a:r>
              <a:rPr lang="en-US" sz="1600">
                <a:latin typeface="Montserrat Medium"/>
              </a:rPr>
              <a:t> Uruguay: Centro de Diplomacia </a:t>
            </a:r>
            <a:r>
              <a:rPr lang="en-US" sz="1600" err="1">
                <a:latin typeface="Montserrat Medium"/>
              </a:rPr>
              <a:t>Científica</a:t>
            </a:r>
            <a:r>
              <a:rPr lang="en-US" sz="1600">
                <a:latin typeface="Montserrat Medium"/>
              </a:rPr>
              <a:t> </a:t>
            </a:r>
          </a:p>
          <a:p>
            <a:endParaRPr lang="en-US"/>
          </a:p>
          <a:p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ADE410E-4B54-1B5D-4A65-A1FB247637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5347371"/>
              </p:ext>
            </p:extLst>
          </p:nvPr>
        </p:nvGraphicFramePr>
        <p:xfrm>
          <a:off x="3571394" y="1323109"/>
          <a:ext cx="8374304" cy="2156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30" name="Picture 229" descr="Inicio | FONPLATA">
            <a:extLst>
              <a:ext uri="{FF2B5EF4-FFF2-40B4-BE49-F238E27FC236}">
                <a16:creationId xmlns:a16="http://schemas.microsoft.com/office/drawing/2014/main" id="{98F69CCD-AFAB-13B8-2C62-A3E80BBBC7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492" y="2005253"/>
            <a:ext cx="28575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00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868fc7-641a-4c66-a687-2419ed5a7fb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A56E7FB8C096B469E8A43F5B76F7F67" ma:contentTypeVersion="13" ma:contentTypeDescription="Crear nuevo documento." ma:contentTypeScope="" ma:versionID="d976920896b594e3753438fde88e199a">
  <xsd:schema xmlns:xsd="http://www.w3.org/2001/XMLSchema" xmlns:xs="http://www.w3.org/2001/XMLSchema" xmlns:p="http://schemas.microsoft.com/office/2006/metadata/properties" xmlns:ns3="66868fc7-641a-4c66-a687-2419ed5a7fb5" xmlns:ns4="a86dfdcc-ba01-4811-b457-3adcdd5ccd32" targetNamespace="http://schemas.microsoft.com/office/2006/metadata/properties" ma:root="true" ma:fieldsID="3cfff8206aa165757ea499dba70642ba" ns3:_="" ns4:_="">
    <xsd:import namespace="66868fc7-641a-4c66-a687-2419ed5a7fb5"/>
    <xsd:import namespace="a86dfdcc-ba01-4811-b457-3adcdd5ccd32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868fc7-641a-4c66-a687-2419ed5a7fb5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6dfdcc-ba01-4811-b457-3adcdd5ccd32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37CA1E-3BE6-4828-918C-B03FF3ABD8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911EEB-3877-4D88-8428-5E5A487E3C70}">
  <ds:schemaRefs>
    <ds:schemaRef ds:uri="66868fc7-641a-4c66-a687-2419ed5a7fb5"/>
    <ds:schemaRef ds:uri="a86dfdcc-ba01-4811-b457-3adcdd5ccd3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89E41A-3A86-4231-A79F-229CAF8F5902}">
  <ds:schemaRefs>
    <ds:schemaRef ds:uri="66868fc7-641a-4c66-a687-2419ed5a7fb5"/>
    <ds:schemaRef ds:uri="a86dfdcc-ba01-4811-b457-3adcdd5ccd3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1168</Words>
  <Application>Microsoft Macintosh PowerPoint</Application>
  <PresentationFormat>Widescreen</PresentationFormat>
  <Paragraphs>174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7" baseType="lpstr">
      <vt:lpstr>Aptos</vt:lpstr>
      <vt:lpstr>Aptos Display</vt:lpstr>
      <vt:lpstr>Arial</vt:lpstr>
      <vt:lpstr>Arial,Sans-Serif</vt:lpstr>
      <vt:lpstr>Calibri</vt:lpstr>
      <vt:lpstr>Calibri Light</vt:lpstr>
      <vt:lpstr>Monserrat</vt:lpstr>
      <vt:lpstr>Montserrat</vt:lpstr>
      <vt:lpstr>Montserrat Bold</vt:lpstr>
      <vt:lpstr>Montserrat Bold Italics</vt:lpstr>
      <vt:lpstr>Montserrat Medium</vt:lpstr>
      <vt:lpstr>Montserrat SemiBold</vt:lpstr>
      <vt:lpstr>Roboto</vt:lpstr>
      <vt:lpstr>YAFdtQi73Xs_0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ROMERO</dc:creator>
  <cp:lastModifiedBy>  </cp:lastModifiedBy>
  <cp:revision>6</cp:revision>
  <dcterms:created xsi:type="dcterms:W3CDTF">2025-10-22T15:06:40Z</dcterms:created>
  <dcterms:modified xsi:type="dcterms:W3CDTF">2026-01-07T20:44:01Z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0x010100DA56E7FB8C096B469E8A43F5B76F7F67</vt:lpwstr>
  </property>
</Properties>
</file>